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56" r:id="rId5"/>
    <p:sldId id="258" r:id="rId6"/>
    <p:sldId id="272" r:id="rId7"/>
    <p:sldId id="273" r:id="rId8"/>
    <p:sldId id="274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052B"/>
    <a:srgbClr val="FF99CC"/>
    <a:srgbClr val="FCEEE0"/>
    <a:srgbClr val="FCE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315CA0-43A1-4916-BCD0-6265BBF59EF1}" v="21" dt="2025-01-29T11:44:34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557" autoAdjust="0"/>
  </p:normalViewPr>
  <p:slideViewPr>
    <p:cSldViewPr snapToGrid="0" showGuides="1">
      <p:cViewPr varScale="1">
        <p:scale>
          <a:sx n="111" d="100"/>
          <a:sy n="111" d="100"/>
        </p:scale>
        <p:origin x="5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ael Conchie" userId="f49c75d4-0523-4886-94ac-58c31d0abf69" providerId="ADAL" clId="{88315CA0-43A1-4916-BCD0-6265BBF59EF1}"/>
    <pc:docChg chg="undo custSel addSld modSld">
      <pc:chgData name="Rachael Conchie" userId="f49c75d4-0523-4886-94ac-58c31d0abf69" providerId="ADAL" clId="{88315CA0-43A1-4916-BCD0-6265BBF59EF1}" dt="2025-01-29T12:30:55.998" v="1415" actId="20577"/>
      <pc:docMkLst>
        <pc:docMk/>
      </pc:docMkLst>
      <pc:sldChg chg="addSp modSp mod">
        <pc:chgData name="Rachael Conchie" userId="f49c75d4-0523-4886-94ac-58c31d0abf69" providerId="ADAL" clId="{88315CA0-43A1-4916-BCD0-6265BBF59EF1}" dt="2025-01-29T12:30:55.998" v="1415" actId="20577"/>
        <pc:sldMkLst>
          <pc:docMk/>
          <pc:sldMk cId="2898292305" sldId="258"/>
        </pc:sldMkLst>
        <pc:spChg chg="mod">
          <ac:chgData name="Rachael Conchie" userId="f49c75d4-0523-4886-94ac-58c31d0abf69" providerId="ADAL" clId="{88315CA0-43A1-4916-BCD0-6265BBF59EF1}" dt="2025-01-29T12:09:22.056" v="1327" actId="20577"/>
          <ac:spMkLst>
            <pc:docMk/>
            <pc:sldMk cId="2898292305" sldId="258"/>
            <ac:spMk id="6" creationId="{386082DA-517B-B330-4FBE-2DF2250071C5}"/>
          </ac:spMkLst>
        </pc:spChg>
        <pc:spChg chg="mod">
          <ac:chgData name="Rachael Conchie" userId="f49c75d4-0523-4886-94ac-58c31d0abf69" providerId="ADAL" clId="{88315CA0-43A1-4916-BCD0-6265BBF59EF1}" dt="2025-01-29T12:10:06.706" v="1355" actId="20577"/>
          <ac:spMkLst>
            <pc:docMk/>
            <pc:sldMk cId="2898292305" sldId="258"/>
            <ac:spMk id="12" creationId="{E4A50D85-69DA-A40B-1B73-2E2C7F162911}"/>
          </ac:spMkLst>
        </pc:spChg>
        <pc:spChg chg="mod">
          <ac:chgData name="Rachael Conchie" userId="f49c75d4-0523-4886-94ac-58c31d0abf69" providerId="ADAL" clId="{88315CA0-43A1-4916-BCD0-6265BBF59EF1}" dt="2025-01-29T11:10:50.106" v="431" actId="1076"/>
          <ac:spMkLst>
            <pc:docMk/>
            <pc:sldMk cId="2898292305" sldId="258"/>
            <ac:spMk id="14" creationId="{BEEE07A7-0537-DD14-B577-F57FAA3601AC}"/>
          </ac:spMkLst>
        </pc:spChg>
        <pc:spChg chg="mod">
          <ac:chgData name="Rachael Conchie" userId="f49c75d4-0523-4886-94ac-58c31d0abf69" providerId="ADAL" clId="{88315CA0-43A1-4916-BCD0-6265BBF59EF1}" dt="2025-01-29T11:35:19.870" v="968" actId="1076"/>
          <ac:spMkLst>
            <pc:docMk/>
            <pc:sldMk cId="2898292305" sldId="258"/>
            <ac:spMk id="17" creationId="{5975FC00-427A-B5BF-F388-B83D70E5D17D}"/>
          </ac:spMkLst>
        </pc:spChg>
        <pc:spChg chg="mod">
          <ac:chgData name="Rachael Conchie" userId="f49c75d4-0523-4886-94ac-58c31d0abf69" providerId="ADAL" clId="{88315CA0-43A1-4916-BCD0-6265BBF59EF1}" dt="2025-01-29T12:24:32.078" v="1386" actId="20577"/>
          <ac:spMkLst>
            <pc:docMk/>
            <pc:sldMk cId="2898292305" sldId="258"/>
            <ac:spMk id="20" creationId="{AC70444B-BBEF-086F-1D5A-5289AF5787D7}"/>
          </ac:spMkLst>
        </pc:spChg>
        <pc:spChg chg="mod">
          <ac:chgData name="Rachael Conchie" userId="f49c75d4-0523-4886-94ac-58c31d0abf69" providerId="ADAL" clId="{88315CA0-43A1-4916-BCD0-6265BBF59EF1}" dt="2025-01-29T11:35:22.630" v="969" actId="1076"/>
          <ac:spMkLst>
            <pc:docMk/>
            <pc:sldMk cId="2898292305" sldId="258"/>
            <ac:spMk id="26" creationId="{70233038-FC7E-37A5-1091-0AD853077969}"/>
          </ac:spMkLst>
        </pc:spChg>
        <pc:spChg chg="mod">
          <ac:chgData name="Rachael Conchie" userId="f49c75d4-0523-4886-94ac-58c31d0abf69" providerId="ADAL" clId="{88315CA0-43A1-4916-BCD0-6265BBF59EF1}" dt="2025-01-29T12:10:27.325" v="1357" actId="1076"/>
          <ac:spMkLst>
            <pc:docMk/>
            <pc:sldMk cId="2898292305" sldId="258"/>
            <ac:spMk id="27" creationId="{CC19DD04-6D99-2BA8-6D8D-32BE876026B8}"/>
          </ac:spMkLst>
        </pc:spChg>
        <pc:spChg chg="mod">
          <ac:chgData name="Rachael Conchie" userId="f49c75d4-0523-4886-94ac-58c31d0abf69" providerId="ADAL" clId="{88315CA0-43A1-4916-BCD0-6265BBF59EF1}" dt="2025-01-29T12:30:55.998" v="1415" actId="20577"/>
          <ac:spMkLst>
            <pc:docMk/>
            <pc:sldMk cId="2898292305" sldId="258"/>
            <ac:spMk id="31" creationId="{51B1FF0D-766B-4E7A-F071-9E066EF63289}"/>
          </ac:spMkLst>
        </pc:spChg>
        <pc:spChg chg="mod">
          <ac:chgData name="Rachael Conchie" userId="f49c75d4-0523-4886-94ac-58c31d0abf69" providerId="ADAL" clId="{88315CA0-43A1-4916-BCD0-6265BBF59EF1}" dt="2025-01-29T12:10:53.977" v="1383" actId="20577"/>
          <ac:spMkLst>
            <pc:docMk/>
            <pc:sldMk cId="2898292305" sldId="258"/>
            <ac:spMk id="32" creationId="{53B4B02A-D853-B937-4574-F61F979251E5}"/>
          </ac:spMkLst>
        </pc:spChg>
        <pc:grpChg chg="mod">
          <ac:chgData name="Rachael Conchie" userId="f49c75d4-0523-4886-94ac-58c31d0abf69" providerId="ADAL" clId="{88315CA0-43A1-4916-BCD0-6265BBF59EF1}" dt="2025-01-29T11:10:44.244" v="429" actId="164"/>
          <ac:grpSpMkLst>
            <pc:docMk/>
            <pc:sldMk cId="2898292305" sldId="258"/>
            <ac:grpSpMk id="18" creationId="{6EAD9C07-4064-1358-EC61-7CC866733655}"/>
          </ac:grpSpMkLst>
        </pc:grpChg>
        <pc:grpChg chg="mod">
          <ac:chgData name="Rachael Conchie" userId="f49c75d4-0523-4886-94ac-58c31d0abf69" providerId="ADAL" clId="{88315CA0-43A1-4916-BCD0-6265BBF59EF1}" dt="2025-01-29T11:10:44.244" v="429" actId="164"/>
          <ac:grpSpMkLst>
            <pc:docMk/>
            <pc:sldMk cId="2898292305" sldId="258"/>
            <ac:grpSpMk id="19" creationId="{88374072-BFCA-0154-B08B-33B43EECEE6E}"/>
          </ac:grpSpMkLst>
        </pc:grpChg>
        <pc:grpChg chg="mod">
          <ac:chgData name="Rachael Conchie" userId="f49c75d4-0523-4886-94ac-58c31d0abf69" providerId="ADAL" clId="{88315CA0-43A1-4916-BCD0-6265BBF59EF1}" dt="2025-01-29T11:10:44.244" v="429" actId="164"/>
          <ac:grpSpMkLst>
            <pc:docMk/>
            <pc:sldMk cId="2898292305" sldId="258"/>
            <ac:grpSpMk id="25" creationId="{17E1831E-9DEF-8ACF-F392-726D283C9C99}"/>
          </ac:grpSpMkLst>
        </pc:grpChg>
        <pc:grpChg chg="mod">
          <ac:chgData name="Rachael Conchie" userId="f49c75d4-0523-4886-94ac-58c31d0abf69" providerId="ADAL" clId="{88315CA0-43A1-4916-BCD0-6265BBF59EF1}" dt="2025-01-29T11:10:44.244" v="429" actId="164"/>
          <ac:grpSpMkLst>
            <pc:docMk/>
            <pc:sldMk cId="2898292305" sldId="258"/>
            <ac:grpSpMk id="28" creationId="{894A6EEB-8EFD-97A0-23FC-B92CB62A701A}"/>
          </ac:grpSpMkLst>
        </pc:grpChg>
        <pc:grpChg chg="mod">
          <ac:chgData name="Rachael Conchie" userId="f49c75d4-0523-4886-94ac-58c31d0abf69" providerId="ADAL" clId="{88315CA0-43A1-4916-BCD0-6265BBF59EF1}" dt="2025-01-29T11:10:44.244" v="429" actId="164"/>
          <ac:grpSpMkLst>
            <pc:docMk/>
            <pc:sldMk cId="2898292305" sldId="258"/>
            <ac:grpSpMk id="38" creationId="{DC7CC33B-A6BE-6714-AD8F-7C9EC5095A5E}"/>
          </ac:grpSpMkLst>
        </pc:grpChg>
        <pc:grpChg chg="add mod">
          <ac:chgData name="Rachael Conchie" userId="f49c75d4-0523-4886-94ac-58c31d0abf69" providerId="ADAL" clId="{88315CA0-43A1-4916-BCD0-6265BBF59EF1}" dt="2025-01-29T11:34:40.251" v="911" actId="1076"/>
          <ac:grpSpMkLst>
            <pc:docMk/>
            <pc:sldMk cId="2898292305" sldId="258"/>
            <ac:grpSpMk id="40" creationId="{FB4F1E57-98DC-AB01-3A52-F130B06AFD6E}"/>
          </ac:grpSpMkLst>
        </pc:grpChg>
        <pc:picChg chg="mod">
          <ac:chgData name="Rachael Conchie" userId="f49c75d4-0523-4886-94ac-58c31d0abf69" providerId="ADAL" clId="{88315CA0-43A1-4916-BCD0-6265BBF59EF1}" dt="2025-01-29T11:11:33.300" v="434" actId="1076"/>
          <ac:picMkLst>
            <pc:docMk/>
            <pc:sldMk cId="2898292305" sldId="258"/>
            <ac:picMk id="30" creationId="{FD5A5E43-B068-E11F-1EEE-214317BE59A2}"/>
          </ac:picMkLst>
        </pc:picChg>
      </pc:sldChg>
      <pc:sldChg chg="addSp delSp modSp mod">
        <pc:chgData name="Rachael Conchie" userId="f49c75d4-0523-4886-94ac-58c31d0abf69" providerId="ADAL" clId="{88315CA0-43A1-4916-BCD0-6265BBF59EF1}" dt="2025-01-29T11:31:17.331" v="849" actId="1076"/>
        <pc:sldMkLst>
          <pc:docMk/>
          <pc:sldMk cId="1272067328" sldId="271"/>
        </pc:sldMkLst>
        <pc:spChg chg="add mod">
          <ac:chgData name="Rachael Conchie" userId="f49c75d4-0523-4886-94ac-58c31d0abf69" providerId="ADAL" clId="{88315CA0-43A1-4916-BCD0-6265BBF59EF1}" dt="2025-01-29T11:31:17.331" v="849" actId="1076"/>
          <ac:spMkLst>
            <pc:docMk/>
            <pc:sldMk cId="1272067328" sldId="271"/>
            <ac:spMk id="2" creationId="{827D546D-6AE4-88AB-D0A6-DDC3947BD945}"/>
          </ac:spMkLst>
        </pc:spChg>
        <pc:spChg chg="mod">
          <ac:chgData name="Rachael Conchie" userId="f49c75d4-0523-4886-94ac-58c31d0abf69" providerId="ADAL" clId="{88315CA0-43A1-4916-BCD0-6265BBF59EF1}" dt="2025-01-29T11:29:35.247" v="792" actId="21"/>
          <ac:spMkLst>
            <pc:docMk/>
            <pc:sldMk cId="1272067328" sldId="271"/>
            <ac:spMk id="4" creationId="{3C990402-A922-CE7E-CE7D-9A7D137C1B48}"/>
          </ac:spMkLst>
        </pc:spChg>
        <pc:spChg chg="add mod">
          <ac:chgData name="Rachael Conchie" userId="f49c75d4-0523-4886-94ac-58c31d0abf69" providerId="ADAL" clId="{88315CA0-43A1-4916-BCD0-6265BBF59EF1}" dt="2025-01-29T11:31:13.550" v="848" actId="207"/>
          <ac:spMkLst>
            <pc:docMk/>
            <pc:sldMk cId="1272067328" sldId="271"/>
            <ac:spMk id="6" creationId="{C8B74389-5714-9C17-0C4E-C4EE214B636C}"/>
          </ac:spMkLst>
        </pc:spChg>
        <pc:spChg chg="mod">
          <ac:chgData name="Rachael Conchie" userId="f49c75d4-0523-4886-94ac-58c31d0abf69" providerId="ADAL" clId="{88315CA0-43A1-4916-BCD0-6265BBF59EF1}" dt="2025-01-29T11:26:26.871" v="772" actId="1076"/>
          <ac:spMkLst>
            <pc:docMk/>
            <pc:sldMk cId="1272067328" sldId="271"/>
            <ac:spMk id="8" creationId="{5627F9B7-E29D-8058-780A-3D3C39F236FF}"/>
          </ac:spMkLst>
        </pc:spChg>
        <pc:picChg chg="del mod">
          <ac:chgData name="Rachael Conchie" userId="f49c75d4-0523-4886-94ac-58c31d0abf69" providerId="ADAL" clId="{88315CA0-43A1-4916-BCD0-6265BBF59EF1}" dt="2025-01-29T11:27:01.084" v="775" actId="478"/>
          <ac:picMkLst>
            <pc:docMk/>
            <pc:sldMk cId="1272067328" sldId="271"/>
            <ac:picMk id="3" creationId="{F6505365-0DE8-6352-2AB4-6404AB67D558}"/>
          </ac:picMkLst>
        </pc:picChg>
      </pc:sldChg>
      <pc:sldChg chg="addSp modSp mod">
        <pc:chgData name="Rachael Conchie" userId="f49c75d4-0523-4886-94ac-58c31d0abf69" providerId="ADAL" clId="{88315CA0-43A1-4916-BCD0-6265BBF59EF1}" dt="2025-01-29T12:30:33.821" v="1405" actId="20577"/>
        <pc:sldMkLst>
          <pc:docMk/>
          <pc:sldMk cId="2211923665" sldId="272"/>
        </pc:sldMkLst>
        <pc:spChg chg="add mod">
          <ac:chgData name="Rachael Conchie" userId="f49c75d4-0523-4886-94ac-58c31d0abf69" providerId="ADAL" clId="{88315CA0-43A1-4916-BCD0-6265BBF59EF1}" dt="2025-01-29T11:44:34.355" v="1326" actId="20577"/>
          <ac:spMkLst>
            <pc:docMk/>
            <pc:sldMk cId="2211923665" sldId="272"/>
            <ac:spMk id="2" creationId="{8A8094A0-83F4-4086-45E9-9121668909BC}"/>
          </ac:spMkLst>
        </pc:spChg>
        <pc:spChg chg="mod">
          <ac:chgData name="Rachael Conchie" userId="f49c75d4-0523-4886-94ac-58c31d0abf69" providerId="ADAL" clId="{88315CA0-43A1-4916-BCD0-6265BBF59EF1}" dt="2025-01-29T12:30:33.821" v="1405" actId="20577"/>
          <ac:spMkLst>
            <pc:docMk/>
            <pc:sldMk cId="2211923665" sldId="272"/>
            <ac:spMk id="7" creationId="{153A062F-F52C-8FC3-7667-C970EBBBF566}"/>
          </ac:spMkLst>
        </pc:spChg>
        <pc:spChg chg="mod">
          <ac:chgData name="Rachael Conchie" userId="f49c75d4-0523-4886-94ac-58c31d0abf69" providerId="ADAL" clId="{88315CA0-43A1-4916-BCD0-6265BBF59EF1}" dt="2025-01-29T12:26:02.637" v="1402" actId="20577"/>
          <ac:spMkLst>
            <pc:docMk/>
            <pc:sldMk cId="2211923665" sldId="272"/>
            <ac:spMk id="17" creationId="{F8789236-82FA-A427-2A69-A518A705445B}"/>
          </ac:spMkLst>
        </pc:spChg>
        <pc:spChg chg="add mod">
          <ac:chgData name="Rachael Conchie" userId="f49c75d4-0523-4886-94ac-58c31d0abf69" providerId="ADAL" clId="{88315CA0-43A1-4916-BCD0-6265BBF59EF1}" dt="2025-01-29T11:07:22.980" v="384" actId="164"/>
          <ac:spMkLst>
            <pc:docMk/>
            <pc:sldMk cId="2211923665" sldId="272"/>
            <ac:spMk id="20" creationId="{04F2F530-0037-C251-FAA3-279CFDEA6295}"/>
          </ac:spMkLst>
        </pc:spChg>
        <pc:spChg chg="add mod">
          <ac:chgData name="Rachael Conchie" userId="f49c75d4-0523-4886-94ac-58c31d0abf69" providerId="ADAL" clId="{88315CA0-43A1-4916-BCD0-6265BBF59EF1}" dt="2025-01-29T12:26:21.414" v="1403" actId="20577"/>
          <ac:spMkLst>
            <pc:docMk/>
            <pc:sldMk cId="2211923665" sldId="272"/>
            <ac:spMk id="21" creationId="{FAE403A3-3991-46A5-996B-CBB3AAB5BA0E}"/>
          </ac:spMkLst>
        </pc:spChg>
        <pc:spChg chg="mod">
          <ac:chgData name="Rachael Conchie" userId="f49c75d4-0523-4886-94ac-58c31d0abf69" providerId="ADAL" clId="{88315CA0-43A1-4916-BCD0-6265BBF59EF1}" dt="2025-01-29T11:39:53.039" v="1165" actId="21"/>
          <ac:spMkLst>
            <pc:docMk/>
            <pc:sldMk cId="2211923665" sldId="272"/>
            <ac:spMk id="36" creationId="{9402E625-BD6E-F0EA-D9E2-577EC1A02383}"/>
          </ac:spMkLst>
        </pc:spChg>
        <pc:grpChg chg="mod">
          <ac:chgData name="Rachael Conchie" userId="f49c75d4-0523-4886-94ac-58c31d0abf69" providerId="ADAL" clId="{88315CA0-43A1-4916-BCD0-6265BBF59EF1}" dt="2025-01-29T11:11:09.857" v="432" actId="164"/>
          <ac:grpSpMkLst>
            <pc:docMk/>
            <pc:sldMk cId="2211923665" sldId="272"/>
            <ac:grpSpMk id="18" creationId="{672F118C-B526-1922-E7AD-9F4D4512483B}"/>
          </ac:grpSpMkLst>
        </pc:grpChg>
        <pc:grpChg chg="mod">
          <ac:chgData name="Rachael Conchie" userId="f49c75d4-0523-4886-94ac-58c31d0abf69" providerId="ADAL" clId="{88315CA0-43A1-4916-BCD0-6265BBF59EF1}" dt="2025-01-29T11:11:09.857" v="432" actId="164"/>
          <ac:grpSpMkLst>
            <pc:docMk/>
            <pc:sldMk cId="2211923665" sldId="272"/>
            <ac:grpSpMk id="19" creationId="{29FE2511-061F-4307-0E9C-1CCCA522988C}"/>
          </ac:grpSpMkLst>
        </pc:grpChg>
        <pc:grpChg chg="add mod">
          <ac:chgData name="Rachael Conchie" userId="f49c75d4-0523-4886-94ac-58c31d0abf69" providerId="ADAL" clId="{88315CA0-43A1-4916-BCD0-6265BBF59EF1}" dt="2025-01-29T11:08:02.988" v="392" actId="164"/>
          <ac:grpSpMkLst>
            <pc:docMk/>
            <pc:sldMk cId="2211923665" sldId="272"/>
            <ac:grpSpMk id="22" creationId="{8C306FB3-4BA8-5852-FC2F-CA50A42FF19F}"/>
          </ac:grpSpMkLst>
        </pc:grpChg>
        <pc:grpChg chg="add mod">
          <ac:chgData name="Rachael Conchie" userId="f49c75d4-0523-4886-94ac-58c31d0abf69" providerId="ADAL" clId="{88315CA0-43A1-4916-BCD0-6265BBF59EF1}" dt="2025-01-29T11:11:09.857" v="432" actId="164"/>
          <ac:grpSpMkLst>
            <pc:docMk/>
            <pc:sldMk cId="2211923665" sldId="272"/>
            <ac:grpSpMk id="25" creationId="{1010D93B-6BBE-3779-B055-5EA101ECA10B}"/>
          </ac:grpSpMkLst>
        </pc:grpChg>
        <pc:grpChg chg="add mod">
          <ac:chgData name="Rachael Conchie" userId="f49c75d4-0523-4886-94ac-58c31d0abf69" providerId="ADAL" clId="{88315CA0-43A1-4916-BCD0-6265BBF59EF1}" dt="2025-01-29T11:11:12.655" v="433" actId="1076"/>
          <ac:grpSpMkLst>
            <pc:docMk/>
            <pc:sldMk cId="2211923665" sldId="272"/>
            <ac:grpSpMk id="26" creationId="{E2647CAB-4E4C-B192-41A0-126555AC267C}"/>
          </ac:grpSpMkLst>
        </pc:grpChg>
        <pc:grpChg chg="mod">
          <ac:chgData name="Rachael Conchie" userId="f49c75d4-0523-4886-94ac-58c31d0abf69" providerId="ADAL" clId="{88315CA0-43A1-4916-BCD0-6265BBF59EF1}" dt="2025-01-29T11:11:09.857" v="432" actId="164"/>
          <ac:grpSpMkLst>
            <pc:docMk/>
            <pc:sldMk cId="2211923665" sldId="272"/>
            <ac:grpSpMk id="37" creationId="{9A142C06-60CA-5BD5-F551-89815BAE7728}"/>
          </ac:grpSpMkLst>
        </pc:grpChg>
        <pc:picChg chg="add mod">
          <ac:chgData name="Rachael Conchie" userId="f49c75d4-0523-4886-94ac-58c31d0abf69" providerId="ADAL" clId="{88315CA0-43A1-4916-BCD0-6265BBF59EF1}" dt="2025-01-29T11:08:02.988" v="392" actId="164"/>
          <ac:picMkLst>
            <pc:docMk/>
            <pc:sldMk cId="2211923665" sldId="272"/>
            <ac:picMk id="24" creationId="{8F1AA3D5-EDAE-D57E-598B-8D4D4D33552E}"/>
          </ac:picMkLst>
        </pc:picChg>
      </pc:sldChg>
      <pc:sldChg chg="modSp mod">
        <pc:chgData name="Rachael Conchie" userId="f49c75d4-0523-4886-94ac-58c31d0abf69" providerId="ADAL" clId="{88315CA0-43A1-4916-BCD0-6265BBF59EF1}" dt="2025-01-29T11:24:21.727" v="724" actId="1076"/>
        <pc:sldMkLst>
          <pc:docMk/>
          <pc:sldMk cId="1033135616" sldId="273"/>
        </pc:sldMkLst>
        <pc:spChg chg="mod">
          <ac:chgData name="Rachael Conchie" userId="f49c75d4-0523-4886-94ac-58c31d0abf69" providerId="ADAL" clId="{88315CA0-43A1-4916-BCD0-6265BBF59EF1}" dt="2025-01-29T11:24:21.727" v="724" actId="1076"/>
          <ac:spMkLst>
            <pc:docMk/>
            <pc:sldMk cId="1033135616" sldId="273"/>
            <ac:spMk id="3" creationId="{E084DF70-B37B-7CF2-C3E3-4BDDC2DE4DF8}"/>
          </ac:spMkLst>
        </pc:spChg>
        <pc:spChg chg="mod">
          <ac:chgData name="Rachael Conchie" userId="f49c75d4-0523-4886-94ac-58c31d0abf69" providerId="ADAL" clId="{88315CA0-43A1-4916-BCD0-6265BBF59EF1}" dt="2025-01-29T11:21:54.619" v="550" actId="20577"/>
          <ac:spMkLst>
            <pc:docMk/>
            <pc:sldMk cId="1033135616" sldId="273"/>
            <ac:spMk id="14" creationId="{A0C1FC01-D724-866D-61D8-F834E8D0F71E}"/>
          </ac:spMkLst>
        </pc:spChg>
      </pc:sldChg>
      <pc:sldChg chg="addSp delSp modSp add mod">
        <pc:chgData name="Rachael Conchie" userId="f49c75d4-0523-4886-94ac-58c31d0abf69" providerId="ADAL" clId="{88315CA0-43A1-4916-BCD0-6265BBF59EF1}" dt="2025-01-29T11:25:40.216" v="768" actId="1076"/>
        <pc:sldMkLst>
          <pc:docMk/>
          <pc:sldMk cId="140474273" sldId="274"/>
        </pc:sldMkLst>
        <pc:spChg chg="del">
          <ac:chgData name="Rachael Conchie" userId="f49c75d4-0523-4886-94ac-58c31d0abf69" providerId="ADAL" clId="{88315CA0-43A1-4916-BCD0-6265BBF59EF1}" dt="2025-01-29T11:24:49.971" v="762" actId="478"/>
          <ac:spMkLst>
            <pc:docMk/>
            <pc:sldMk cId="140474273" sldId="274"/>
            <ac:spMk id="3" creationId="{0FB73EFA-3461-B7FC-C532-17034FB2B9BA}"/>
          </ac:spMkLst>
        </pc:spChg>
        <pc:spChg chg="mod">
          <ac:chgData name="Rachael Conchie" userId="f49c75d4-0523-4886-94ac-58c31d0abf69" providerId="ADAL" clId="{88315CA0-43A1-4916-BCD0-6265BBF59EF1}" dt="2025-01-29T11:24:45.817" v="761" actId="20577"/>
          <ac:spMkLst>
            <pc:docMk/>
            <pc:sldMk cId="140474273" sldId="274"/>
            <ac:spMk id="14" creationId="{5E4945A9-95BC-19BC-1FAB-1DDC1F5162B2}"/>
          </ac:spMkLst>
        </pc:spChg>
        <pc:picChg chg="add mod">
          <ac:chgData name="Rachael Conchie" userId="f49c75d4-0523-4886-94ac-58c31d0abf69" providerId="ADAL" clId="{88315CA0-43A1-4916-BCD0-6265BBF59EF1}" dt="2025-01-29T11:25:40.216" v="768" actId="1076"/>
          <ac:picMkLst>
            <pc:docMk/>
            <pc:sldMk cId="140474273" sldId="274"/>
            <ac:picMk id="5" creationId="{BBB8968A-3E6B-B9E9-DDCF-5630A17F1BC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9F0E8-27B7-4066-B0EB-21C2D4076D40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4E2D3-B5D8-4E0B-9288-FA1C1AF8AA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7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24E2D3-B5D8-4E0B-9288-FA1C1AF8AAD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2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C45A54-8956-C1E8-326B-0AEFD0B7E4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1DDC1BB-B25E-2B94-4E6D-E8174817AF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44AF66-AB0B-629F-F66E-38ECD9B841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4A4301-8510-0923-3CE8-C32CDC82F6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24E2D3-B5D8-4E0B-9288-FA1C1AF8AAD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0415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D051D3-504D-1076-7DC2-D4C611F4F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99C89F-E7A2-4DF9-0C66-4E96401266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516753-F3D6-2996-6D70-B5241CC20C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0A473-F3CE-1796-0886-619530C07B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24E2D3-B5D8-4E0B-9288-FA1C1AF8AAD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183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BA6D05-7290-B9DD-DE58-F31D08831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B2C175-BCE9-C703-1CB0-0820028424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AC9228F-2B07-F691-EA29-091B3753A5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074FE-8B24-1F3B-E576-F39654082A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24E2D3-B5D8-4E0B-9288-FA1C1AF8AAD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562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DB674-67A9-3683-42B5-997988834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20CA6E-6D69-E1D4-5F63-F40ABF478D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2E280-7F80-6C7A-F1A3-5BAF67CF3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46971-4877-F2FB-8A21-1AC2BE29F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32F63-24AB-563F-84E4-B73291522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22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66403-0965-58AF-1270-1BDB4506F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82B17-32C7-9D70-1D2D-61D4C85B9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FC11C-9C99-E744-5728-495FEF67B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8AD13-9FC5-3A5B-B270-C391092F3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5D025-CEFC-1AA7-846D-97EEC9646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863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39A6CB-0E37-453D-317F-29A6C12714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14EE3-CD2D-A001-5151-E31C9E3C8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8FD9B-BE99-561B-E63C-72143BA7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2D33E-9B7F-C072-2CF9-F88FB4625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3F1F0-AE6A-5E7D-B062-CF5FE3E39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3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4A18B-5632-8724-E356-E682BB72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584AA-C5DD-4958-BF37-E764A1A5D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B8DE1-C742-32BD-BC0B-81A37908D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B6DF1-F2DD-539E-BA81-3846176F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B64ADD-566D-2AE6-CCA8-B04212E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46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60F4F-7A81-B228-0874-D405CC05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55B652-EF25-42BC-ABC2-CF8750B5E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54C16-53CD-A710-46CF-64C502955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75212-04C8-3494-A5D7-5DD73A9C5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F32A9-ACFD-1D5D-236C-8513214B6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20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ECDD-7103-D303-9E67-EC490612F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1594A-E3DB-8612-DE33-AD803906D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B8F96-7177-49F3-0905-657214A79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9AC85-92C4-0F8F-13AC-DB7BFA83F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62AC1D-CC55-50AC-9DB3-E1E43A0F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10492C-B6C1-7E3A-F528-8254559E2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7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7BC1-14F8-7396-B7FB-57ED8AFDD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E73F26-DCBC-336F-2E82-7A3AE6AD8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8ED2B-6E95-6DF3-FF99-ADE134E8EF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78FDB6-2962-089E-53F2-D85FBD74FD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073EF-B9D2-F3F7-26EB-F9B9B88B3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702B70-DEF4-4481-B468-C018E5CC3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26917A-305E-FCAD-7AFE-50DA4B839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86F65A-8EEF-C0E8-651D-4CB4CEB2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60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4CC9D-DE03-A9A1-1232-8354F884A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4CAD2C-A263-37C6-F51F-19C65B5E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2E15E2-31C8-BEA3-8650-92E638B05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A20CD1-7858-2C03-9166-50305A071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57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D7E163-22FD-2810-08A1-73EBBA3C4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42D0C2-22E3-6816-CB26-62AB1C93C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59A3F-A355-927B-F3F7-93BAF0E2E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51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30907-5199-7C19-CF1F-47FE44E4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401EC-CE0E-6A47-48CA-43F824290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D5EA86-2C48-F880-BEFD-1B2F9798A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FBC4CE-9346-0647-9370-154DE636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E4CDB5-465C-C1BF-F31E-6EE248DF7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E4D20-B89F-A4B7-83E0-74D71D38A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151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FDBC5-5423-C17B-C22E-57D8CB558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C1F19C-51E0-DB00-E61D-F15C25574E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B41E9F-9A42-CBF2-C934-D7103CBC69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37E69-65DF-05B6-2EE3-90190FF6C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781345-C3CD-FC35-D280-4F7E5748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E219CE-4B8C-5BF3-DA8A-ED31853DB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931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117065-134B-1779-E66B-F56FB2711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44D415-D958-E991-6CA3-92B8678F0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22A052-8A86-0C2C-4696-51683DAEA7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9ED690-E465-4F24-9CDD-F7F090E4D918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68C9D-8E3C-9C3C-C2E8-6B10270B0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9F987-9928-D9BB-3CD0-24D25CFA5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D27FEF-1CBD-49A2-A197-EA6521A05FF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873AEB-FD54-77BD-FDC6-AB19FAE3C8B2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441113" y="63500"/>
            <a:ext cx="719137" cy="16764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70185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jpe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hyperlink" Target="http://www.acas.org.uk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16.svg"/><Relationship Id="rId12" Type="http://schemas.openxmlformats.org/officeDocument/2006/relationships/hyperlink" Target="https://www.gov.u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svg"/><Relationship Id="rId5" Type="http://schemas.openxmlformats.org/officeDocument/2006/relationships/image" Target="../media/image14.sv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svg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alestatebalance.org/featured/parents-network#:~:text=The%20Parents%20Network%20is%20an%20initiative%20to%20support,into%20work%20following%20a%20period%20of%20parental%20leave.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linkedin.com/groups/903248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D89BF16-1BF6-D3D2-11A9-B239E5578EE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D05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BADB206E-4869-FE5D-5DC9-E63C8E439E32}"/>
              </a:ext>
            </a:extLst>
          </p:cNvPr>
          <p:cNvSpPr/>
          <p:nvPr/>
        </p:nvSpPr>
        <p:spPr>
          <a:xfrm flipH="1">
            <a:off x="6751674" y="935665"/>
            <a:ext cx="5440326" cy="592233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65F4D04F-E315-745C-AEF4-9A230EFEF2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7619" y="4657061"/>
            <a:ext cx="2915253" cy="17437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343ABE3-FCD1-AB30-01DC-3DE5967D7A02}"/>
              </a:ext>
            </a:extLst>
          </p:cNvPr>
          <p:cNvSpPr txBox="1"/>
          <p:nvPr/>
        </p:nvSpPr>
        <p:spPr>
          <a:xfrm>
            <a:off x="765746" y="935649"/>
            <a:ext cx="7049786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200" b="1" dirty="0">
                <a:solidFill>
                  <a:schemeClr val="bg1"/>
                </a:solidFill>
              </a:rPr>
              <a:t>Family Friendly Policies &amp; Practices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1C5E30-1A0B-8DEE-C60C-8A645C806427}"/>
              </a:ext>
            </a:extLst>
          </p:cNvPr>
          <p:cNvSpPr txBox="1"/>
          <p:nvPr/>
        </p:nvSpPr>
        <p:spPr>
          <a:xfrm>
            <a:off x="801406" y="4824908"/>
            <a:ext cx="7716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</a:rPr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2139621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FE204-14D1-3330-D9C8-A5050E968C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E0FB239-4494-EED4-E3C0-54F9BDF3E1F6}"/>
              </a:ext>
            </a:extLst>
          </p:cNvPr>
          <p:cNvSpPr/>
          <p:nvPr/>
        </p:nvSpPr>
        <p:spPr>
          <a:xfrm>
            <a:off x="-4" y="6199180"/>
            <a:ext cx="11692269" cy="297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AC0A07C-7878-7925-87BD-A817FF71D06B}"/>
              </a:ext>
            </a:extLst>
          </p:cNvPr>
          <p:cNvSpPr/>
          <p:nvPr/>
        </p:nvSpPr>
        <p:spPr>
          <a:xfrm>
            <a:off x="-2" y="5924025"/>
            <a:ext cx="11692269" cy="297712"/>
          </a:xfrm>
          <a:prstGeom prst="rect">
            <a:avLst/>
          </a:prstGeom>
          <a:solidFill>
            <a:srgbClr val="FCEE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46106B-7873-F2EB-E710-89CBB5F553A6}"/>
              </a:ext>
            </a:extLst>
          </p:cNvPr>
          <p:cNvSpPr/>
          <p:nvPr/>
        </p:nvSpPr>
        <p:spPr>
          <a:xfrm>
            <a:off x="0" y="5626313"/>
            <a:ext cx="11692269" cy="297712"/>
          </a:xfrm>
          <a:prstGeom prst="rect">
            <a:avLst/>
          </a:prstGeom>
          <a:solidFill>
            <a:srgbClr val="DD05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close-up of a logo&#10;&#10;Description automatically generated">
            <a:extLst>
              <a:ext uri="{FF2B5EF4-FFF2-40B4-BE49-F238E27FC236}">
                <a16:creationId xmlns:a16="http://schemas.microsoft.com/office/drawing/2014/main" id="{10CD2A62-2E2F-7C81-3032-A81099BFEE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7"/>
          <a:stretch/>
        </p:blipFill>
        <p:spPr>
          <a:xfrm>
            <a:off x="9141064" y="5032004"/>
            <a:ext cx="2938807" cy="188217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EEE07A7-0537-DD14-B577-F57FAA3601AC}"/>
              </a:ext>
            </a:extLst>
          </p:cNvPr>
          <p:cNvSpPr txBox="1"/>
          <p:nvPr/>
        </p:nvSpPr>
        <p:spPr>
          <a:xfrm>
            <a:off x="466963" y="555760"/>
            <a:ext cx="7716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UPDATES AND CHANGES 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B4F1E57-98DC-AB01-3A52-F130B06AFD6E}"/>
              </a:ext>
            </a:extLst>
          </p:cNvPr>
          <p:cNvGrpSpPr/>
          <p:nvPr/>
        </p:nvGrpSpPr>
        <p:grpSpPr>
          <a:xfrm>
            <a:off x="466963" y="1167183"/>
            <a:ext cx="9986629" cy="2971517"/>
            <a:chOff x="546029" y="1007468"/>
            <a:chExt cx="9986629" cy="297151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EAD9C07-4064-1358-EC61-7CC866733655}"/>
                </a:ext>
              </a:extLst>
            </p:cNvPr>
            <p:cNvGrpSpPr/>
            <p:nvPr/>
          </p:nvGrpSpPr>
          <p:grpSpPr>
            <a:xfrm>
              <a:off x="546029" y="1182055"/>
              <a:ext cx="1690623" cy="2796930"/>
              <a:chOff x="123218" y="1086341"/>
              <a:chExt cx="1690623" cy="2796930"/>
            </a:xfrm>
          </p:grpSpPr>
          <p:pic>
            <p:nvPicPr>
              <p:cNvPr id="2" name="Graphic 1" descr="Stork Baby outline">
                <a:extLst>
                  <a:ext uri="{FF2B5EF4-FFF2-40B4-BE49-F238E27FC236}">
                    <a16:creationId xmlns:a16="http://schemas.microsoft.com/office/drawing/2014/main" id="{1BBCC965-D626-79C2-FEF8-5E061149AB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89423" y="1086341"/>
                <a:ext cx="652086" cy="645679"/>
              </a:xfrm>
              <a:prstGeom prst="rect">
                <a:avLst/>
              </a:prstGeom>
            </p:spPr>
          </p:pic>
          <p:sp>
            <p:nvSpPr>
              <p:cNvPr id="5" name="Text Placeholder 40">
                <a:extLst>
                  <a:ext uri="{FF2B5EF4-FFF2-40B4-BE49-F238E27FC236}">
                    <a16:creationId xmlns:a16="http://schemas.microsoft.com/office/drawing/2014/main" id="{67830AFF-4E5B-1659-DBFB-73E0F43DFED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14250" y="1746045"/>
                <a:ext cx="1599591" cy="294556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200" b="1" dirty="0">
                    <a:latin typeface="+mj-lt"/>
                  </a:rPr>
                  <a:t>MATERNITY LEAVE</a:t>
                </a:r>
              </a:p>
            </p:txBody>
          </p:sp>
          <p:sp>
            <p:nvSpPr>
              <p:cNvPr id="6" name="Text Placeholder 39">
                <a:extLst>
                  <a:ext uri="{FF2B5EF4-FFF2-40B4-BE49-F238E27FC236}">
                    <a16:creationId xmlns:a16="http://schemas.microsoft.com/office/drawing/2014/main" id="{386082DA-517B-B330-4FBE-2DF2250071C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23218" y="2057275"/>
                <a:ext cx="1661251" cy="1825996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Increased protection against redundancy from pregnancy notification until 18 months after child’s birth.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First refusal of any other suitable vacancies.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Applies to those taking Shared Parental Leave of over 6 weeks. 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8374072-BFCA-0154-B08B-33B43EECEE6E}"/>
                </a:ext>
              </a:extLst>
            </p:cNvPr>
            <p:cNvGrpSpPr/>
            <p:nvPr/>
          </p:nvGrpSpPr>
          <p:grpSpPr>
            <a:xfrm>
              <a:off x="2618961" y="1114863"/>
              <a:ext cx="1706388" cy="2851937"/>
              <a:chOff x="1661618" y="1026503"/>
              <a:chExt cx="1706388" cy="2851937"/>
            </a:xfrm>
          </p:grpSpPr>
          <p:pic>
            <p:nvPicPr>
              <p:cNvPr id="7" name="Graphic 6" descr="Baby Onesie outline">
                <a:extLst>
                  <a:ext uri="{FF2B5EF4-FFF2-40B4-BE49-F238E27FC236}">
                    <a16:creationId xmlns:a16="http://schemas.microsoft.com/office/drawing/2014/main" id="{860E299C-5741-0145-A25E-3A0B06425A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117482" y="1026503"/>
                <a:ext cx="732355" cy="732355"/>
              </a:xfrm>
              <a:prstGeom prst="rect">
                <a:avLst/>
              </a:prstGeom>
            </p:spPr>
          </p:pic>
          <p:sp>
            <p:nvSpPr>
              <p:cNvPr id="8" name="Text Placeholder 40">
                <a:extLst>
                  <a:ext uri="{FF2B5EF4-FFF2-40B4-BE49-F238E27FC236}">
                    <a16:creationId xmlns:a16="http://schemas.microsoft.com/office/drawing/2014/main" id="{06B891A6-1F05-9F3E-6DF2-C0346426F5D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68415" y="1757888"/>
                <a:ext cx="1599591" cy="294556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200" b="1" dirty="0">
                    <a:latin typeface="+mj-lt"/>
                  </a:rPr>
                  <a:t>PATERNITY LEAVE</a:t>
                </a:r>
              </a:p>
            </p:txBody>
          </p:sp>
          <p:sp>
            <p:nvSpPr>
              <p:cNvPr id="12" name="Text Placeholder 39">
                <a:extLst>
                  <a:ext uri="{FF2B5EF4-FFF2-40B4-BE49-F238E27FC236}">
                    <a16:creationId xmlns:a16="http://schemas.microsoft.com/office/drawing/2014/main" id="{E4A50D85-69DA-A40B-1B73-2E2C7F1629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61618" y="2052444"/>
                <a:ext cx="1661251" cy="1825996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Two weeks’ leave can be split into separate blocks of single weeks.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Can be taken anytime within 52 weeks of child’s birth (rather than within 8 weeks).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28 days notice of leave required (7 if matched for adoption).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Entitlement must be confirmed 15 weeks before birth.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Day one right to leave (pay subject to LOS periods and minimum earnings). 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7E1831E-9DEF-8ACF-F392-726D283C9C99}"/>
                </a:ext>
              </a:extLst>
            </p:cNvPr>
            <p:cNvGrpSpPr/>
            <p:nvPr/>
          </p:nvGrpSpPr>
          <p:grpSpPr>
            <a:xfrm>
              <a:off x="4579902" y="1066160"/>
              <a:ext cx="1750725" cy="2858732"/>
              <a:chOff x="3134210" y="965126"/>
              <a:chExt cx="1750725" cy="2858732"/>
            </a:xfrm>
          </p:grpSpPr>
          <p:pic>
            <p:nvPicPr>
              <p:cNvPr id="16" name="Graphic 15" descr="Care outline">
                <a:extLst>
                  <a:ext uri="{FF2B5EF4-FFF2-40B4-BE49-F238E27FC236}">
                    <a16:creationId xmlns:a16="http://schemas.microsoft.com/office/drawing/2014/main" id="{5AAC908A-BFE8-53CE-67F5-52D715F85C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589108" y="965126"/>
                <a:ext cx="749402" cy="749402"/>
              </a:xfrm>
              <a:prstGeom prst="rect">
                <a:avLst/>
              </a:prstGeom>
            </p:spPr>
          </p:pic>
          <p:sp>
            <p:nvSpPr>
              <p:cNvPr id="17" name="Text Placeholder 40">
                <a:extLst>
                  <a:ext uri="{FF2B5EF4-FFF2-40B4-BE49-F238E27FC236}">
                    <a16:creationId xmlns:a16="http://schemas.microsoft.com/office/drawing/2014/main" id="{5975FC00-427A-B5BF-F388-B83D70E5D17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5344" y="1740725"/>
                <a:ext cx="1599591" cy="294556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200" b="1" dirty="0">
                    <a:latin typeface="+mj-lt"/>
                  </a:rPr>
                  <a:t>CARERS LEAVE</a:t>
                </a:r>
              </a:p>
            </p:txBody>
          </p:sp>
          <p:sp>
            <p:nvSpPr>
              <p:cNvPr id="20" name="Text Placeholder 39">
                <a:extLst>
                  <a:ext uri="{FF2B5EF4-FFF2-40B4-BE49-F238E27FC236}">
                    <a16:creationId xmlns:a16="http://schemas.microsoft.com/office/drawing/2014/main" id="{AC70444B-BBEF-086F-1D5A-5289AF5787D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134210" y="1997862"/>
                <a:ext cx="1661251" cy="1825996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Entitled to one week of unpaid leave per year if they have caring responsibilities.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Applies to caring for a spouse, civil partner, child, parent or other dependant who is likely to require care for up to a 3-month period.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Day one right. </a:t>
                </a:r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894A6EEB-8EFD-97A0-23FC-B92CB62A701A}"/>
                </a:ext>
              </a:extLst>
            </p:cNvPr>
            <p:cNvGrpSpPr/>
            <p:nvPr/>
          </p:nvGrpSpPr>
          <p:grpSpPr>
            <a:xfrm>
              <a:off x="6669931" y="1007468"/>
              <a:ext cx="1705669" cy="2930413"/>
              <a:chOff x="4600378" y="910837"/>
              <a:chExt cx="1705669" cy="2930413"/>
            </a:xfrm>
          </p:grpSpPr>
          <p:pic>
            <p:nvPicPr>
              <p:cNvPr id="22" name="Graphic 21" descr="Work from home house outline">
                <a:extLst>
                  <a:ext uri="{FF2B5EF4-FFF2-40B4-BE49-F238E27FC236}">
                    <a16:creationId xmlns:a16="http://schemas.microsoft.com/office/drawing/2014/main" id="{A0D38860-7735-7822-C18C-393BBCF9A4F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5016373" y="910837"/>
                <a:ext cx="829262" cy="829262"/>
              </a:xfrm>
              <a:prstGeom prst="rect">
                <a:avLst/>
              </a:prstGeom>
            </p:spPr>
          </p:pic>
          <p:sp>
            <p:nvSpPr>
              <p:cNvPr id="26" name="Text Placeholder 40">
                <a:extLst>
                  <a:ext uri="{FF2B5EF4-FFF2-40B4-BE49-F238E27FC236}">
                    <a16:creationId xmlns:a16="http://schemas.microsoft.com/office/drawing/2014/main" id="{70233038-FC7E-37A5-1091-0AD85307796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06456" y="1753360"/>
                <a:ext cx="1599591" cy="294556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200" b="1" dirty="0">
                    <a:latin typeface="+mj-lt"/>
                  </a:rPr>
                  <a:t>FLEXIBLE WORKING </a:t>
                </a:r>
              </a:p>
            </p:txBody>
          </p:sp>
          <p:sp>
            <p:nvSpPr>
              <p:cNvPr id="27" name="Text Placeholder 39">
                <a:extLst>
                  <a:ext uri="{FF2B5EF4-FFF2-40B4-BE49-F238E27FC236}">
                    <a16:creationId xmlns:a16="http://schemas.microsoft.com/office/drawing/2014/main" id="{CC19DD04-6D99-2BA8-6D8D-32BE876026B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600378" y="2015254"/>
                <a:ext cx="1661251" cy="1825996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Two requests within 12 months.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Duty to meet with employee to consult and explain reasons for refusals.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Right to request from day one. </a:t>
                </a:r>
              </a:p>
            </p:txBody>
          </p: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C7CC33B-A6BE-6714-AD8F-7C9EC5095A5E}"/>
                </a:ext>
              </a:extLst>
            </p:cNvPr>
            <p:cNvGrpSpPr/>
            <p:nvPr/>
          </p:nvGrpSpPr>
          <p:grpSpPr>
            <a:xfrm>
              <a:off x="8851682" y="1090341"/>
              <a:ext cx="1680976" cy="2819330"/>
              <a:chOff x="6243109" y="1054216"/>
              <a:chExt cx="1680976" cy="2819330"/>
            </a:xfrm>
          </p:grpSpPr>
          <p:pic>
            <p:nvPicPr>
              <p:cNvPr id="30" name="Graphic 29" descr="Medical outline">
                <a:extLst>
                  <a:ext uri="{FF2B5EF4-FFF2-40B4-BE49-F238E27FC236}">
                    <a16:creationId xmlns:a16="http://schemas.microsoft.com/office/drawing/2014/main" id="{FD5A5E43-B068-E11F-1EEE-214317BE59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6715213" y="1054216"/>
                <a:ext cx="695622" cy="695622"/>
              </a:xfrm>
              <a:prstGeom prst="rect">
                <a:avLst/>
              </a:prstGeom>
            </p:spPr>
          </p:pic>
          <p:sp>
            <p:nvSpPr>
              <p:cNvPr id="31" name="Text Placeholder 40">
                <a:extLst>
                  <a:ext uri="{FF2B5EF4-FFF2-40B4-BE49-F238E27FC236}">
                    <a16:creationId xmlns:a16="http://schemas.microsoft.com/office/drawing/2014/main" id="{51B1FF0D-766B-4E7A-F071-9E066EF6328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24494" y="1756737"/>
                <a:ext cx="1599591" cy="294556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200" b="1" dirty="0">
                    <a:latin typeface="+mj-lt"/>
                  </a:rPr>
                  <a:t>NEONATAL LEAVE</a:t>
                </a:r>
              </a:p>
            </p:txBody>
          </p:sp>
          <p:sp>
            <p:nvSpPr>
              <p:cNvPr id="32" name="Text Placeholder 39">
                <a:extLst>
                  <a:ext uri="{FF2B5EF4-FFF2-40B4-BE49-F238E27FC236}">
                    <a16:creationId xmlns:a16="http://schemas.microsoft.com/office/drawing/2014/main" id="{53B4B02A-D853-B937-4574-F61F979251E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43109" y="2047550"/>
                <a:ext cx="1661251" cy="1825996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Effective from April 2025. 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Up to 12 week’s leave (day one) and statutory pay (subject to length of service  and minimum earnings requirements) for both parents.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Applicable if child requires neonatal care of over 7 consecutive days within 28 days of birth.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In addition to Mat, Pat, Adoption, SPL.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GB" sz="1000" dirty="0">
                  <a:latin typeface="+mn-lt"/>
                </a:endParaRP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GB" sz="1000" dirty="0">
                  <a:latin typeface="+mn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8292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5465D-A103-CFD7-38C0-D47168D27D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A9FAB5C-6826-27EB-D3A1-BCB5DC5A3EBA}"/>
              </a:ext>
            </a:extLst>
          </p:cNvPr>
          <p:cNvSpPr/>
          <p:nvPr/>
        </p:nvSpPr>
        <p:spPr>
          <a:xfrm>
            <a:off x="-4" y="6199180"/>
            <a:ext cx="11692269" cy="297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5024F2-77AF-A9ED-8045-E5244943CEE0}"/>
              </a:ext>
            </a:extLst>
          </p:cNvPr>
          <p:cNvSpPr/>
          <p:nvPr/>
        </p:nvSpPr>
        <p:spPr>
          <a:xfrm>
            <a:off x="-2" y="5924025"/>
            <a:ext cx="11692269" cy="297712"/>
          </a:xfrm>
          <a:prstGeom prst="rect">
            <a:avLst/>
          </a:prstGeom>
          <a:solidFill>
            <a:srgbClr val="FCEE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456A986-4FCA-2EF3-0815-8051847726C3}"/>
              </a:ext>
            </a:extLst>
          </p:cNvPr>
          <p:cNvSpPr/>
          <p:nvPr/>
        </p:nvSpPr>
        <p:spPr>
          <a:xfrm>
            <a:off x="0" y="5626313"/>
            <a:ext cx="11692269" cy="297712"/>
          </a:xfrm>
          <a:prstGeom prst="rect">
            <a:avLst/>
          </a:prstGeom>
          <a:solidFill>
            <a:srgbClr val="DD05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close-up of a logo&#10;&#10;Description automatically generated">
            <a:extLst>
              <a:ext uri="{FF2B5EF4-FFF2-40B4-BE49-F238E27FC236}">
                <a16:creationId xmlns:a16="http://schemas.microsoft.com/office/drawing/2014/main" id="{3916EE03-386C-52EE-D9DA-92F36E5C94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7"/>
          <a:stretch/>
        </p:blipFill>
        <p:spPr>
          <a:xfrm>
            <a:off x="9122735" y="4975829"/>
            <a:ext cx="2938807" cy="188217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CACD08B-A507-7DB9-D7BD-3B6256AF9FCD}"/>
              </a:ext>
            </a:extLst>
          </p:cNvPr>
          <p:cNvSpPr txBox="1"/>
          <p:nvPr/>
        </p:nvSpPr>
        <p:spPr>
          <a:xfrm>
            <a:off x="520996" y="499331"/>
            <a:ext cx="7716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OTHER LEAVE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2647CAB-4E4C-B192-41A0-126555AC267C}"/>
              </a:ext>
            </a:extLst>
          </p:cNvPr>
          <p:cNvGrpSpPr/>
          <p:nvPr/>
        </p:nvGrpSpPr>
        <p:grpSpPr>
          <a:xfrm>
            <a:off x="520996" y="1259650"/>
            <a:ext cx="10329885" cy="3079916"/>
            <a:chOff x="518136" y="1084106"/>
            <a:chExt cx="10329885" cy="3079916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A142C06-60CA-5BD5-F551-89815BAE7728}"/>
                </a:ext>
              </a:extLst>
            </p:cNvPr>
            <p:cNvGrpSpPr/>
            <p:nvPr/>
          </p:nvGrpSpPr>
          <p:grpSpPr>
            <a:xfrm>
              <a:off x="518136" y="1190396"/>
              <a:ext cx="2246832" cy="2865560"/>
              <a:chOff x="7945567" y="1031420"/>
              <a:chExt cx="2246832" cy="2865560"/>
            </a:xfrm>
          </p:grpSpPr>
          <p:pic>
            <p:nvPicPr>
              <p:cNvPr id="34" name="Graphic 33" descr="Polaroid Pictures outline">
                <a:extLst>
                  <a:ext uri="{FF2B5EF4-FFF2-40B4-BE49-F238E27FC236}">
                    <a16:creationId xmlns:a16="http://schemas.microsoft.com/office/drawing/2014/main" id="{D2912967-0DF6-976A-4430-1679A1316F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662274" y="1031420"/>
                <a:ext cx="675256" cy="675256"/>
              </a:xfrm>
              <a:prstGeom prst="rect">
                <a:avLst/>
              </a:prstGeom>
            </p:spPr>
          </p:pic>
          <p:sp>
            <p:nvSpPr>
              <p:cNvPr id="35" name="Text Placeholder 40">
                <a:extLst>
                  <a:ext uri="{FF2B5EF4-FFF2-40B4-BE49-F238E27FC236}">
                    <a16:creationId xmlns:a16="http://schemas.microsoft.com/office/drawing/2014/main" id="{B81F470B-0A8D-FA12-45EA-EDF6E67C4AD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022397" y="1741552"/>
                <a:ext cx="2170002" cy="294556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200" b="1" dirty="0">
                    <a:latin typeface="+mj-lt"/>
                  </a:rPr>
                  <a:t>STATUTORY PARENTAL LEAVE </a:t>
                </a:r>
              </a:p>
            </p:txBody>
          </p:sp>
          <p:sp>
            <p:nvSpPr>
              <p:cNvPr id="36" name="Text Placeholder 39">
                <a:extLst>
                  <a:ext uri="{FF2B5EF4-FFF2-40B4-BE49-F238E27FC236}">
                    <a16:creationId xmlns:a16="http://schemas.microsoft.com/office/drawing/2014/main" id="{9402E625-BD6E-F0EA-D9E2-577EC1A0238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45567" y="2070984"/>
                <a:ext cx="2108669" cy="1825996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18 weeks’ unpaid leave per child until they reach 18.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A maximum of 4 weeks’ leave per child can be taken within 12 months.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28 days notice required.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7 days for employers to refuse a request and new dates must be suggested within 6 months.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Can only refuse dates based on a significant impact to business.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endParaRPr lang="en-GB" sz="1000" dirty="0">
                  <a:latin typeface="+mn-lt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72F118C-B526-1922-E7AD-9F4D4512483B}"/>
                </a:ext>
              </a:extLst>
            </p:cNvPr>
            <p:cNvGrpSpPr/>
            <p:nvPr/>
          </p:nvGrpSpPr>
          <p:grpSpPr>
            <a:xfrm>
              <a:off x="3316093" y="1084106"/>
              <a:ext cx="2185863" cy="2988520"/>
              <a:chOff x="2690998" y="1120924"/>
              <a:chExt cx="2185863" cy="2988520"/>
            </a:xfrm>
          </p:grpSpPr>
          <p:pic>
            <p:nvPicPr>
              <p:cNvPr id="5" name="Graphic 4" descr="Share outline">
                <a:extLst>
                  <a:ext uri="{FF2B5EF4-FFF2-40B4-BE49-F238E27FC236}">
                    <a16:creationId xmlns:a16="http://schemas.microsoft.com/office/drawing/2014/main" id="{27B55B69-A1DE-8E57-3535-55DFBA4587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265557" y="1120924"/>
                <a:ext cx="914400" cy="914400"/>
              </a:xfrm>
              <a:prstGeom prst="rect">
                <a:avLst/>
              </a:prstGeom>
            </p:spPr>
          </p:pic>
          <p:sp>
            <p:nvSpPr>
              <p:cNvPr id="6" name="Text Placeholder 40">
                <a:extLst>
                  <a:ext uri="{FF2B5EF4-FFF2-40B4-BE49-F238E27FC236}">
                    <a16:creationId xmlns:a16="http://schemas.microsoft.com/office/drawing/2014/main" id="{16B67163-5D62-706D-AE4C-1509C61A641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706859" y="1940930"/>
                <a:ext cx="2170002" cy="294556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200" b="1" dirty="0">
                    <a:latin typeface="+mj-lt"/>
                  </a:rPr>
                  <a:t>SHARED PARENTAL LEAVE </a:t>
                </a:r>
              </a:p>
            </p:txBody>
          </p:sp>
          <p:sp>
            <p:nvSpPr>
              <p:cNvPr id="7" name="Text Placeholder 39">
                <a:extLst>
                  <a:ext uri="{FF2B5EF4-FFF2-40B4-BE49-F238E27FC236}">
                    <a16:creationId xmlns:a16="http://schemas.microsoft.com/office/drawing/2014/main" id="{153A062F-F52C-8FC3-7667-C970EBBBF56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90998" y="2283448"/>
                <a:ext cx="2108669" cy="1825996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52 weeks leave can be split between two parents.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To be taken within 52 weeks of birth / adoption.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Can be taken consecutively or simultaneously with other parent.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39 weeks statutory pay in total (subject to LOS and minimum earnings).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Notice of entitlement by 15 weeks before child’s birth. </a:t>
                </a: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9FE2511-061F-4307-0E9C-1CCCA522988C}"/>
                </a:ext>
              </a:extLst>
            </p:cNvPr>
            <p:cNvGrpSpPr/>
            <p:nvPr/>
          </p:nvGrpSpPr>
          <p:grpSpPr>
            <a:xfrm>
              <a:off x="5915607" y="1262768"/>
              <a:ext cx="2307477" cy="2838702"/>
              <a:chOff x="4745607" y="1249595"/>
              <a:chExt cx="2307477" cy="2838702"/>
            </a:xfrm>
          </p:grpSpPr>
          <p:pic>
            <p:nvPicPr>
              <p:cNvPr id="15" name="Graphic 14" descr="Candle outline">
                <a:extLst>
                  <a:ext uri="{FF2B5EF4-FFF2-40B4-BE49-F238E27FC236}">
                    <a16:creationId xmlns:a16="http://schemas.microsoft.com/office/drawing/2014/main" id="{D434A0B3-F6F0-6C08-2677-ECD9F84B80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470366" y="1249595"/>
                <a:ext cx="659150" cy="659150"/>
              </a:xfrm>
              <a:prstGeom prst="rect">
                <a:avLst/>
              </a:prstGeom>
            </p:spPr>
          </p:pic>
          <p:sp>
            <p:nvSpPr>
              <p:cNvPr id="16" name="Text Placeholder 40">
                <a:extLst>
                  <a:ext uri="{FF2B5EF4-FFF2-40B4-BE49-F238E27FC236}">
                    <a16:creationId xmlns:a16="http://schemas.microsoft.com/office/drawing/2014/main" id="{DA69B115-45AF-4A5C-F026-014ECD8D083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83082" y="1919783"/>
                <a:ext cx="2170002" cy="294556"/>
              </a:xfrm>
              <a:prstGeom prst="rect">
                <a:avLst/>
              </a:prstGeom>
            </p:spPr>
            <p:txBody>
              <a:bodyPr anchor="ctr"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1200" b="1" dirty="0">
                    <a:latin typeface="+mj-lt"/>
                  </a:rPr>
                  <a:t>PARENTAL BEREAVEMENT </a:t>
                </a:r>
              </a:p>
            </p:txBody>
          </p:sp>
          <p:sp>
            <p:nvSpPr>
              <p:cNvPr id="17" name="Text Placeholder 39">
                <a:extLst>
                  <a:ext uri="{FF2B5EF4-FFF2-40B4-BE49-F238E27FC236}">
                    <a16:creationId xmlns:a16="http://schemas.microsoft.com/office/drawing/2014/main" id="{F8789236-82FA-A427-2A69-A518A705445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45607" y="2262301"/>
                <a:ext cx="2108669" cy="1825996"/>
              </a:xfrm>
              <a:prstGeom prst="rect">
                <a:avLst/>
              </a:prstGeom>
            </p:spPr>
            <p:txBody>
              <a:bodyPr/>
              <a:lstStyle>
                <a:lvl1pPr marL="0" indent="0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None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1pPr>
                <a:lvl2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Tahoma" panose="020B0604030504040204" pitchFamily="34" charset="0"/>
                  <a:buChar char="–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2pPr>
                <a:lvl3pPr marL="358775" indent="-179388" algn="l" defTabSz="914354" rtl="0" eaLnBrk="1" latinLnBrk="0" hangingPunct="1">
                  <a:lnSpc>
                    <a:spcPct val="11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/>
                  <a:defRPr sz="1600" b="0" i="0" kern="1200">
                    <a:solidFill>
                      <a:schemeClr val="tx1"/>
                    </a:solidFill>
                    <a:latin typeface="Avenir Next LT Pro Light" panose="020B0304020202020204" pitchFamily="34" charset="0"/>
                    <a:ea typeface="+mn-ea"/>
                    <a:cs typeface="+mn-cs"/>
                  </a:defRPr>
                </a:lvl3pPr>
                <a:lvl4pPr marL="0" indent="0" algn="l" defTabSz="914354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tabLst/>
                  <a:defRPr sz="1400" b="1" i="0" kern="1200" cap="all" spc="100" baseline="0">
                    <a:solidFill>
                      <a:schemeClr val="tx1"/>
                    </a:solidFill>
                    <a:latin typeface="AvenirNext LT Pro Bold" panose="020B0504020202020204" pitchFamily="34" charset="77"/>
                    <a:ea typeface="+mn-ea"/>
                    <a:cs typeface="+mn-cs"/>
                  </a:defRPr>
                </a:lvl4pPr>
                <a:lvl5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tabLst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5pPr>
                <a:lvl6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400" b="0" i="0" kern="1200">
                    <a:solidFill>
                      <a:schemeClr val="tx1"/>
                    </a:solidFill>
                    <a:latin typeface="AvenirNext LT Pro Regular" panose="020B0504020202020204" pitchFamily="34" charset="77"/>
                    <a:ea typeface="+mn-ea"/>
                    <a:cs typeface="+mn-cs"/>
                  </a:defRPr>
                </a:lvl6pPr>
                <a:lvl7pPr marL="0" indent="0" algn="l" defTabSz="914354" rtl="0" eaLnBrk="1" latinLnBrk="0" hangingPunct="1">
                  <a:lnSpc>
                    <a:spcPct val="110000"/>
                  </a:lnSpc>
                  <a:spcBef>
                    <a:spcPts val="1200"/>
                  </a:spcBef>
                  <a:spcAft>
                    <a:spcPts val="600"/>
                  </a:spcAft>
                  <a:buFontTx/>
                  <a:buNone/>
                  <a:defRPr sz="1200" kern="1200" cap="all" spc="15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lvl7pPr>
                <a:lvl8pPr marL="0" indent="0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Tx/>
                  <a:buNone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9388" indent="-179388" algn="l" defTabSz="914354" rtl="0" eaLnBrk="1" latinLnBrk="0" hangingPunct="1">
                  <a:lnSpc>
                    <a:spcPct val="110000"/>
                  </a:lnSpc>
                  <a:spcBef>
                    <a:spcPts val="400"/>
                  </a:spcBef>
                  <a:spcAft>
                    <a:spcPts val="400"/>
                  </a:spcAft>
                  <a:buFont typeface="Tahoma" panose="020B0604030504040204" pitchFamily="34" charset="0"/>
                  <a:buChar char="–"/>
                  <a:defRPr sz="1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2 weeks’ statutory leave and pay (pay subject to LOS and minimum earnings).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within 56 following the loss of a child from 24 weeks of pregnancy until 18</a:t>
                </a:r>
                <a:r>
                  <a:rPr lang="en-GB" sz="1000" baseline="30000" dirty="0">
                    <a:latin typeface="+mn-lt"/>
                  </a:rPr>
                  <a:t>th</a:t>
                </a:r>
                <a:r>
                  <a:rPr lang="en-GB" sz="1000" dirty="0">
                    <a:latin typeface="+mn-lt"/>
                  </a:rPr>
                  <a:t> birthday. </a:t>
                </a:r>
              </a:p>
              <a:p>
                <a:pPr marL="171450" indent="-171450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GB" sz="1000" dirty="0">
                    <a:latin typeface="+mn-lt"/>
                  </a:rPr>
                  <a:t>If loss is between 24 weeks of pregnancy and within 52 weeks of birth other leave entitlements (mat, pat, </a:t>
                </a:r>
                <a:r>
                  <a:rPr lang="en-GB" sz="1000" dirty="0" err="1">
                    <a:latin typeface="+mn-lt"/>
                  </a:rPr>
                  <a:t>spl</a:t>
                </a:r>
                <a:r>
                  <a:rPr lang="en-GB" sz="1000" dirty="0">
                    <a:latin typeface="+mn-lt"/>
                  </a:rPr>
                  <a:t>, adoption) will still apply. </a:t>
                </a:r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010D93B-6BBE-3779-B055-5EA101ECA10B}"/>
                </a:ext>
              </a:extLst>
            </p:cNvPr>
            <p:cNvGrpSpPr/>
            <p:nvPr/>
          </p:nvGrpSpPr>
          <p:grpSpPr>
            <a:xfrm>
              <a:off x="8568940" y="1188025"/>
              <a:ext cx="2279081" cy="2975997"/>
              <a:chOff x="7861994" y="1207267"/>
              <a:chExt cx="2279081" cy="2975997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8C306FB3-4BA8-5852-FC2F-CA50A42FF19F}"/>
                  </a:ext>
                </a:extLst>
              </p:cNvPr>
              <p:cNvGrpSpPr/>
              <p:nvPr/>
            </p:nvGrpSpPr>
            <p:grpSpPr>
              <a:xfrm>
                <a:off x="7861994" y="1998506"/>
                <a:ext cx="2279081" cy="2184758"/>
                <a:chOff x="7840151" y="1892537"/>
                <a:chExt cx="2279081" cy="2184758"/>
              </a:xfrm>
            </p:grpSpPr>
            <p:sp>
              <p:nvSpPr>
                <p:cNvPr id="20" name="Text Placeholder 40">
                  <a:extLst>
                    <a:ext uri="{FF2B5EF4-FFF2-40B4-BE49-F238E27FC236}">
                      <a16:creationId xmlns:a16="http://schemas.microsoft.com/office/drawing/2014/main" id="{04F2F530-0037-C251-FAA3-279CFDEA629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949230" y="1892537"/>
                  <a:ext cx="2170002" cy="294556"/>
                </a:xfrm>
                <a:prstGeom prst="rect">
                  <a:avLst/>
                </a:prstGeom>
              </p:spPr>
              <p:txBody>
                <a:bodyPr anchor="ctr"/>
                <a:lstStyle>
                  <a:lvl1pPr marL="0" indent="0" algn="l" defTabSz="914354" rtl="0" eaLnBrk="1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1200"/>
                    </a:spcAft>
                    <a:buFont typeface="Tahoma" panose="020B0604030504040204" pitchFamily="34" charset="0"/>
                    <a:buNone/>
                    <a:tabLst/>
                    <a:defRPr sz="1600" b="0" i="0" kern="1200">
                      <a:solidFill>
                        <a:schemeClr val="tx1"/>
                      </a:solidFill>
                      <a:latin typeface="Avenir Next LT Pro Light" panose="020B0304020202020204" pitchFamily="34" charset="0"/>
                      <a:ea typeface="+mn-ea"/>
                      <a:cs typeface="+mn-cs"/>
                    </a:defRPr>
                  </a:lvl1pPr>
                  <a:lvl2pPr marL="179388" indent="-179388" algn="l" defTabSz="914354" rtl="0" eaLnBrk="1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1200"/>
                    </a:spcAft>
                    <a:buFont typeface="Tahoma" panose="020B0604030504040204" pitchFamily="34" charset="0"/>
                    <a:buChar char="–"/>
                    <a:tabLst/>
                    <a:defRPr sz="1600" b="0" i="0" kern="1200">
                      <a:solidFill>
                        <a:schemeClr val="tx1"/>
                      </a:solidFill>
                      <a:latin typeface="Avenir Next LT Pro Light" panose="020B0304020202020204" pitchFamily="34" charset="0"/>
                      <a:ea typeface="+mn-ea"/>
                      <a:cs typeface="+mn-cs"/>
                    </a:defRPr>
                  </a:lvl2pPr>
                  <a:lvl3pPr marL="358775" indent="-179388" algn="l" defTabSz="914354" rtl="0" eaLnBrk="1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1200"/>
                    </a:spcAft>
                    <a:buFont typeface="Arial" panose="020B0604020202020204" pitchFamily="34" charset="0"/>
                    <a:buChar char="•"/>
                    <a:tabLst/>
                    <a:defRPr sz="1600" b="0" i="0" kern="1200">
                      <a:solidFill>
                        <a:schemeClr val="tx1"/>
                      </a:solidFill>
                      <a:latin typeface="Avenir Next LT Pro Light" panose="020B0304020202020204" pitchFamily="34" charset="0"/>
                      <a:ea typeface="+mn-ea"/>
                      <a:cs typeface="+mn-cs"/>
                    </a:defRPr>
                  </a:lvl3pPr>
                  <a:lvl4pPr marL="0" indent="0" algn="l" defTabSz="914354" rtl="0" eaLnBrk="1" latinLnBrk="0" hangingPunct="1">
                    <a:lnSpc>
                      <a:spcPct val="90000"/>
                    </a:lnSpc>
                    <a:spcBef>
                      <a:spcPts val="1200"/>
                    </a:spcBef>
                    <a:spcAft>
                      <a:spcPts val="600"/>
                    </a:spcAft>
                    <a:buFont typeface="Arial" panose="020B0604020202020204" pitchFamily="34" charset="0"/>
                    <a:buNone/>
                    <a:tabLst/>
                    <a:defRPr sz="1400" b="1" i="0" kern="1200" cap="all" spc="100" baseline="0">
                      <a:solidFill>
                        <a:schemeClr val="tx1"/>
                      </a:solidFill>
                      <a:latin typeface="AvenirNext LT Pro Bold" panose="020B0504020202020204" pitchFamily="34" charset="77"/>
                      <a:ea typeface="+mn-ea"/>
                      <a:cs typeface="+mn-cs"/>
                    </a:defRPr>
                  </a:lvl4pPr>
                  <a:lvl5pPr marL="0" indent="0" algn="l" defTabSz="914354" rtl="0" eaLnBrk="1" latinLnBrk="0" hangingPunct="1">
                    <a:lnSpc>
                      <a:spcPct val="110000"/>
                    </a:lnSpc>
                    <a:spcBef>
                      <a:spcPts val="400"/>
                    </a:spcBef>
                    <a:spcAft>
                      <a:spcPts val="400"/>
                    </a:spcAft>
                    <a:buFontTx/>
                    <a:buNone/>
                    <a:tabLst/>
                    <a:defRPr sz="1400" b="0" i="0" kern="1200">
                      <a:solidFill>
                        <a:schemeClr val="tx1"/>
                      </a:solidFill>
                      <a:latin typeface="AvenirNext LT Pro Regular" panose="020B0504020202020204" pitchFamily="34" charset="77"/>
                      <a:ea typeface="+mn-ea"/>
                      <a:cs typeface="+mn-cs"/>
                    </a:defRPr>
                  </a:lvl5pPr>
                  <a:lvl6pPr marL="179388" indent="-179388" algn="l" defTabSz="914354" rtl="0" eaLnBrk="1" latinLnBrk="0" hangingPunct="1">
                    <a:lnSpc>
                      <a:spcPct val="110000"/>
                    </a:lnSpc>
                    <a:spcBef>
                      <a:spcPts val="400"/>
                    </a:spcBef>
                    <a:spcAft>
                      <a:spcPts val="400"/>
                    </a:spcAft>
                    <a:buFont typeface="Tahoma" panose="020B0604030504040204" pitchFamily="34" charset="0"/>
                    <a:buChar char="–"/>
                    <a:defRPr sz="1400" b="0" i="0" kern="1200">
                      <a:solidFill>
                        <a:schemeClr val="tx1"/>
                      </a:solidFill>
                      <a:latin typeface="AvenirNext LT Pro Regular" panose="020B0504020202020204" pitchFamily="34" charset="77"/>
                      <a:ea typeface="+mn-ea"/>
                      <a:cs typeface="+mn-cs"/>
                    </a:defRPr>
                  </a:lvl6pPr>
                  <a:lvl7pPr marL="0" indent="0" algn="l" defTabSz="914354" rtl="0" eaLnBrk="1" latinLnBrk="0" hangingPunct="1">
                    <a:lnSpc>
                      <a:spcPct val="110000"/>
                    </a:lnSpc>
                    <a:spcBef>
                      <a:spcPts val="1200"/>
                    </a:spcBef>
                    <a:spcAft>
                      <a:spcPts val="600"/>
                    </a:spcAft>
                    <a:buFontTx/>
                    <a:buNone/>
                    <a:defRPr sz="1200" kern="1200" cap="all" spc="150" baseline="0">
                      <a:solidFill>
                        <a:schemeClr val="tx1"/>
                      </a:solidFill>
                      <a:latin typeface="+mj-lt"/>
                      <a:ea typeface="+mn-ea"/>
                      <a:cs typeface="+mn-cs"/>
                    </a:defRPr>
                  </a:lvl7pPr>
                  <a:lvl8pPr marL="0" indent="0" algn="l" defTabSz="914354" rtl="0" eaLnBrk="1" latinLnBrk="0" hangingPunct="1">
                    <a:lnSpc>
                      <a:spcPct val="110000"/>
                    </a:lnSpc>
                    <a:spcBef>
                      <a:spcPts val="400"/>
                    </a:spcBef>
                    <a:spcAft>
                      <a:spcPts val="400"/>
                    </a:spcAft>
                    <a:buFontTx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79388" indent="-179388" algn="l" defTabSz="914354" rtl="0" eaLnBrk="1" latinLnBrk="0" hangingPunct="1">
                    <a:lnSpc>
                      <a:spcPct val="110000"/>
                    </a:lnSpc>
                    <a:spcBef>
                      <a:spcPts val="400"/>
                    </a:spcBef>
                    <a:spcAft>
                      <a:spcPts val="400"/>
                    </a:spcAft>
                    <a:buFont typeface="Tahoma" panose="020B0604030504040204" pitchFamily="34" charset="0"/>
                    <a:buChar char="–"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1200" b="1" dirty="0">
                      <a:latin typeface="+mj-lt"/>
                    </a:rPr>
                    <a:t>EMERGENCY TIME OFF FOR FAMILY &amp; DEPENDANTS </a:t>
                  </a:r>
                </a:p>
              </p:txBody>
            </p:sp>
            <p:sp>
              <p:nvSpPr>
                <p:cNvPr id="21" name="Text Placeholder 39">
                  <a:extLst>
                    <a:ext uri="{FF2B5EF4-FFF2-40B4-BE49-F238E27FC236}">
                      <a16:creationId xmlns:a16="http://schemas.microsoft.com/office/drawing/2014/main" id="{FAE403A3-3991-46A5-996B-CBB3AAB5BA0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7840151" y="2251299"/>
                  <a:ext cx="2108669" cy="1825996"/>
                </a:xfrm>
                <a:prstGeom prst="rect">
                  <a:avLst/>
                </a:prstGeom>
              </p:spPr>
              <p:txBody>
                <a:bodyPr/>
                <a:lstStyle>
                  <a:lvl1pPr marL="0" indent="0" algn="l" defTabSz="914354" rtl="0" eaLnBrk="1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1200"/>
                    </a:spcAft>
                    <a:buFont typeface="Tahoma" panose="020B0604030504040204" pitchFamily="34" charset="0"/>
                    <a:buNone/>
                    <a:tabLst/>
                    <a:defRPr sz="1600" b="0" i="0" kern="1200">
                      <a:solidFill>
                        <a:schemeClr val="tx1"/>
                      </a:solidFill>
                      <a:latin typeface="Avenir Next LT Pro Light" panose="020B0304020202020204" pitchFamily="34" charset="0"/>
                      <a:ea typeface="+mn-ea"/>
                      <a:cs typeface="+mn-cs"/>
                    </a:defRPr>
                  </a:lvl1pPr>
                  <a:lvl2pPr marL="179388" indent="-179388" algn="l" defTabSz="914354" rtl="0" eaLnBrk="1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1200"/>
                    </a:spcAft>
                    <a:buFont typeface="Tahoma" panose="020B0604030504040204" pitchFamily="34" charset="0"/>
                    <a:buChar char="–"/>
                    <a:tabLst/>
                    <a:defRPr sz="1600" b="0" i="0" kern="1200">
                      <a:solidFill>
                        <a:schemeClr val="tx1"/>
                      </a:solidFill>
                      <a:latin typeface="Avenir Next LT Pro Light" panose="020B0304020202020204" pitchFamily="34" charset="0"/>
                      <a:ea typeface="+mn-ea"/>
                      <a:cs typeface="+mn-cs"/>
                    </a:defRPr>
                  </a:lvl2pPr>
                  <a:lvl3pPr marL="358775" indent="-179388" algn="l" defTabSz="914354" rtl="0" eaLnBrk="1" latinLnBrk="0" hangingPunct="1">
                    <a:lnSpc>
                      <a:spcPct val="110000"/>
                    </a:lnSpc>
                    <a:spcBef>
                      <a:spcPts val="0"/>
                    </a:spcBef>
                    <a:spcAft>
                      <a:spcPts val="1200"/>
                    </a:spcAft>
                    <a:buFont typeface="Arial" panose="020B0604020202020204" pitchFamily="34" charset="0"/>
                    <a:buChar char="•"/>
                    <a:tabLst/>
                    <a:defRPr sz="1600" b="0" i="0" kern="1200">
                      <a:solidFill>
                        <a:schemeClr val="tx1"/>
                      </a:solidFill>
                      <a:latin typeface="Avenir Next LT Pro Light" panose="020B0304020202020204" pitchFamily="34" charset="0"/>
                      <a:ea typeface="+mn-ea"/>
                      <a:cs typeface="+mn-cs"/>
                    </a:defRPr>
                  </a:lvl3pPr>
                  <a:lvl4pPr marL="0" indent="0" algn="l" defTabSz="914354" rtl="0" eaLnBrk="1" latinLnBrk="0" hangingPunct="1">
                    <a:lnSpc>
                      <a:spcPct val="90000"/>
                    </a:lnSpc>
                    <a:spcBef>
                      <a:spcPts val="1200"/>
                    </a:spcBef>
                    <a:spcAft>
                      <a:spcPts val="600"/>
                    </a:spcAft>
                    <a:buFont typeface="Arial" panose="020B0604020202020204" pitchFamily="34" charset="0"/>
                    <a:buNone/>
                    <a:tabLst/>
                    <a:defRPr sz="1400" b="1" i="0" kern="1200" cap="all" spc="100" baseline="0">
                      <a:solidFill>
                        <a:schemeClr val="tx1"/>
                      </a:solidFill>
                      <a:latin typeface="AvenirNext LT Pro Bold" panose="020B0504020202020204" pitchFamily="34" charset="77"/>
                      <a:ea typeface="+mn-ea"/>
                      <a:cs typeface="+mn-cs"/>
                    </a:defRPr>
                  </a:lvl4pPr>
                  <a:lvl5pPr marL="0" indent="0" algn="l" defTabSz="914354" rtl="0" eaLnBrk="1" latinLnBrk="0" hangingPunct="1">
                    <a:lnSpc>
                      <a:spcPct val="110000"/>
                    </a:lnSpc>
                    <a:spcBef>
                      <a:spcPts val="400"/>
                    </a:spcBef>
                    <a:spcAft>
                      <a:spcPts val="400"/>
                    </a:spcAft>
                    <a:buFontTx/>
                    <a:buNone/>
                    <a:tabLst/>
                    <a:defRPr sz="1400" b="0" i="0" kern="1200">
                      <a:solidFill>
                        <a:schemeClr val="tx1"/>
                      </a:solidFill>
                      <a:latin typeface="AvenirNext LT Pro Regular" panose="020B0504020202020204" pitchFamily="34" charset="77"/>
                      <a:ea typeface="+mn-ea"/>
                      <a:cs typeface="+mn-cs"/>
                    </a:defRPr>
                  </a:lvl5pPr>
                  <a:lvl6pPr marL="179388" indent="-179388" algn="l" defTabSz="914354" rtl="0" eaLnBrk="1" latinLnBrk="0" hangingPunct="1">
                    <a:lnSpc>
                      <a:spcPct val="110000"/>
                    </a:lnSpc>
                    <a:spcBef>
                      <a:spcPts val="400"/>
                    </a:spcBef>
                    <a:spcAft>
                      <a:spcPts val="400"/>
                    </a:spcAft>
                    <a:buFont typeface="Tahoma" panose="020B0604030504040204" pitchFamily="34" charset="0"/>
                    <a:buChar char="–"/>
                    <a:defRPr sz="1400" b="0" i="0" kern="1200">
                      <a:solidFill>
                        <a:schemeClr val="tx1"/>
                      </a:solidFill>
                      <a:latin typeface="AvenirNext LT Pro Regular" panose="020B0504020202020204" pitchFamily="34" charset="77"/>
                      <a:ea typeface="+mn-ea"/>
                      <a:cs typeface="+mn-cs"/>
                    </a:defRPr>
                  </a:lvl6pPr>
                  <a:lvl7pPr marL="0" indent="0" algn="l" defTabSz="914354" rtl="0" eaLnBrk="1" latinLnBrk="0" hangingPunct="1">
                    <a:lnSpc>
                      <a:spcPct val="110000"/>
                    </a:lnSpc>
                    <a:spcBef>
                      <a:spcPts val="1200"/>
                    </a:spcBef>
                    <a:spcAft>
                      <a:spcPts val="600"/>
                    </a:spcAft>
                    <a:buFontTx/>
                    <a:buNone/>
                    <a:defRPr sz="1200" kern="1200" cap="all" spc="150" baseline="0">
                      <a:solidFill>
                        <a:schemeClr val="tx1"/>
                      </a:solidFill>
                      <a:latin typeface="+mj-lt"/>
                      <a:ea typeface="+mn-ea"/>
                      <a:cs typeface="+mn-cs"/>
                    </a:defRPr>
                  </a:lvl7pPr>
                  <a:lvl8pPr marL="0" indent="0" algn="l" defTabSz="914354" rtl="0" eaLnBrk="1" latinLnBrk="0" hangingPunct="1">
                    <a:lnSpc>
                      <a:spcPct val="110000"/>
                    </a:lnSpc>
                    <a:spcBef>
                      <a:spcPts val="400"/>
                    </a:spcBef>
                    <a:spcAft>
                      <a:spcPts val="400"/>
                    </a:spcAft>
                    <a:buFontTx/>
                    <a:buNone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179388" indent="-179388" algn="l" defTabSz="914354" rtl="0" eaLnBrk="1" latinLnBrk="0" hangingPunct="1">
                    <a:lnSpc>
                      <a:spcPct val="110000"/>
                    </a:lnSpc>
                    <a:spcBef>
                      <a:spcPts val="400"/>
                    </a:spcBef>
                    <a:spcAft>
                      <a:spcPts val="400"/>
                    </a:spcAft>
                    <a:buFont typeface="Tahoma" panose="020B0604030504040204" pitchFamily="34" charset="0"/>
                    <a:buChar char="–"/>
                    <a:defRPr sz="1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171450" indent="-171450">
                    <a:lnSpc>
                      <a:spcPct val="100000"/>
                    </a:lnSpc>
                    <a:buFont typeface="Arial" panose="020B0604020202020204" pitchFamily="34" charset="0"/>
                    <a:buChar char="•"/>
                  </a:pPr>
                  <a:r>
                    <a:rPr lang="en-GB" sz="1000" dirty="0">
                      <a:latin typeface="+mn-lt"/>
                    </a:rPr>
                    <a:t>Reasonable time off to handle an unforeseen emergency involving family or a dependant.</a:t>
                  </a:r>
                </a:p>
                <a:p>
                  <a:pPr marL="171450" indent="-171450">
                    <a:lnSpc>
                      <a:spcPct val="100000"/>
                    </a:lnSpc>
                    <a:buFont typeface="Arial" panose="020B0604020202020204" pitchFamily="34" charset="0"/>
                    <a:buChar char="•"/>
                  </a:pPr>
                  <a:r>
                    <a:rPr lang="en-GB" sz="1000" dirty="0">
                      <a:latin typeface="+mn-lt"/>
                    </a:rPr>
                    <a:t>Includes illness, injury or assault, disruption of care provision, incident in school etc.</a:t>
                  </a:r>
                </a:p>
                <a:p>
                  <a:pPr marL="171450" indent="-171450">
                    <a:lnSpc>
                      <a:spcPct val="100000"/>
                    </a:lnSpc>
                    <a:buFont typeface="Arial" panose="020B0604020202020204" pitchFamily="34" charset="0"/>
                    <a:buChar char="•"/>
                  </a:pPr>
                  <a:r>
                    <a:rPr lang="en-GB" sz="1000" dirty="0">
                      <a:latin typeface="+mn-lt"/>
                    </a:rPr>
                    <a:t>Employer may suggest another type of leave depending on time frames. </a:t>
                  </a:r>
                </a:p>
                <a:p>
                  <a:pPr marL="171450" indent="-171450">
                    <a:lnSpc>
                      <a:spcPct val="100000"/>
                    </a:lnSpc>
                    <a:buFont typeface="Arial" panose="020B0604020202020204" pitchFamily="34" charset="0"/>
                    <a:buChar char="•"/>
                  </a:pPr>
                  <a:r>
                    <a:rPr lang="en-GB" sz="1000" dirty="0">
                      <a:latin typeface="+mn-lt"/>
                    </a:rPr>
                    <a:t>Unpaid. </a:t>
                  </a:r>
                </a:p>
                <a:p>
                  <a:pPr marL="171450" indent="-171450">
                    <a:lnSpc>
                      <a:spcPct val="100000"/>
                    </a:lnSpc>
                    <a:buFont typeface="Arial" panose="020B0604020202020204" pitchFamily="34" charset="0"/>
                    <a:buChar char="•"/>
                  </a:pPr>
                  <a:endParaRPr lang="en-GB" sz="1000" dirty="0">
                    <a:latin typeface="+mn-lt"/>
                  </a:endParaRPr>
                </a:p>
                <a:p>
                  <a:pPr>
                    <a:lnSpc>
                      <a:spcPct val="100000"/>
                    </a:lnSpc>
                  </a:pPr>
                  <a:endParaRPr lang="en-GB" sz="1000" dirty="0">
                    <a:latin typeface="+mn-lt"/>
                  </a:endParaRPr>
                </a:p>
              </p:txBody>
            </p:sp>
          </p:grpSp>
          <p:pic>
            <p:nvPicPr>
              <p:cNvPr id="24" name="Graphic 23" descr="Siren outline">
                <a:extLst>
                  <a:ext uri="{FF2B5EF4-FFF2-40B4-BE49-F238E27FC236}">
                    <a16:creationId xmlns:a16="http://schemas.microsoft.com/office/drawing/2014/main" id="{8F1AA3D5-EDAE-D57E-598B-8D4D4D33552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8481703" y="1207267"/>
                <a:ext cx="668077" cy="668077"/>
              </a:xfrm>
              <a:prstGeom prst="rect">
                <a:avLst/>
              </a:prstGeom>
            </p:spPr>
          </p:pic>
        </p:grpSp>
      </p:grpSp>
      <p:sp>
        <p:nvSpPr>
          <p:cNvPr id="2" name="Text Placeholder 39">
            <a:extLst>
              <a:ext uri="{FF2B5EF4-FFF2-40B4-BE49-F238E27FC236}">
                <a16:creationId xmlns:a16="http://schemas.microsoft.com/office/drawing/2014/main" id="{8A8094A0-83F4-4086-45E9-9121668909BC}"/>
              </a:ext>
            </a:extLst>
          </p:cNvPr>
          <p:cNvSpPr txBox="1">
            <a:spLocks/>
          </p:cNvSpPr>
          <p:nvPr/>
        </p:nvSpPr>
        <p:spPr>
          <a:xfrm>
            <a:off x="399267" y="5063953"/>
            <a:ext cx="11038400" cy="222899"/>
          </a:xfrm>
          <a:prstGeom prst="rect">
            <a:avLst/>
          </a:prstGeom>
        </p:spPr>
        <p:txBody>
          <a:bodyPr/>
          <a:lstStyle>
            <a:lvl1pPr marL="0" indent="0" algn="l" defTabSz="91435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Tahoma" panose="020B0604030504040204" pitchFamily="34" charset="0"/>
              <a:buNone/>
              <a:tabLst/>
              <a:defRPr sz="1600" b="0" i="0" kern="1200">
                <a:solidFill>
                  <a:schemeClr val="tx1"/>
                </a:solidFill>
                <a:latin typeface="Avenir Next LT Pro Light" panose="020B0304020202020204" pitchFamily="34" charset="0"/>
                <a:ea typeface="+mn-ea"/>
                <a:cs typeface="+mn-cs"/>
              </a:defRPr>
            </a:lvl1pPr>
            <a:lvl2pPr marL="179388" indent="-179388" algn="l" defTabSz="91435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Tahoma" panose="020B0604030504040204" pitchFamily="34" charset="0"/>
              <a:buChar char="–"/>
              <a:tabLst/>
              <a:defRPr sz="1600" b="0" i="0" kern="1200">
                <a:solidFill>
                  <a:schemeClr val="tx1"/>
                </a:solidFill>
                <a:latin typeface="Avenir Next LT Pro Light" panose="020B0304020202020204" pitchFamily="34" charset="0"/>
                <a:ea typeface="+mn-ea"/>
                <a:cs typeface="+mn-cs"/>
              </a:defRPr>
            </a:lvl2pPr>
            <a:lvl3pPr marL="358775" indent="-179388" algn="l" defTabSz="914354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tx1"/>
                </a:solidFill>
                <a:latin typeface="Avenir Next LT Pro Light" panose="020B0304020202020204" pitchFamily="34" charset="0"/>
                <a:ea typeface="+mn-ea"/>
                <a:cs typeface="+mn-cs"/>
              </a:defRPr>
            </a:lvl3pPr>
            <a:lvl4pPr marL="0" indent="0" algn="l" defTabSz="914354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400" b="1" i="0" kern="1200" cap="all" spc="100" baseline="0">
                <a:solidFill>
                  <a:schemeClr val="tx1"/>
                </a:solidFill>
                <a:latin typeface="AvenirNext LT Pro Bold" panose="020B0504020202020204" pitchFamily="34" charset="77"/>
                <a:ea typeface="+mn-ea"/>
                <a:cs typeface="+mn-cs"/>
              </a:defRPr>
            </a:lvl4pPr>
            <a:lvl5pPr marL="0" indent="0" algn="l" defTabSz="914354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Tx/>
              <a:buNone/>
              <a:tabLst/>
              <a:defRPr sz="1400" b="0" i="0" kern="1200">
                <a:solidFill>
                  <a:schemeClr val="tx1"/>
                </a:solidFill>
                <a:latin typeface="AvenirNext LT Pro Regular" panose="020B0504020202020204" pitchFamily="34" charset="77"/>
                <a:ea typeface="+mn-ea"/>
                <a:cs typeface="+mn-cs"/>
              </a:defRPr>
            </a:lvl5pPr>
            <a:lvl6pPr marL="179388" indent="-179388" algn="l" defTabSz="914354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Tahoma" panose="020B0604030504040204" pitchFamily="34" charset="0"/>
              <a:buChar char="–"/>
              <a:defRPr sz="1400" b="0" i="0" kern="1200">
                <a:solidFill>
                  <a:schemeClr val="tx1"/>
                </a:solidFill>
                <a:latin typeface="AvenirNext LT Pro Regular" panose="020B0504020202020204" pitchFamily="34" charset="77"/>
                <a:ea typeface="+mn-ea"/>
                <a:cs typeface="+mn-cs"/>
              </a:defRPr>
            </a:lvl6pPr>
            <a:lvl7pPr marL="0" indent="0" algn="l" defTabSz="914354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Tx/>
              <a:buNone/>
              <a:defRPr sz="1200" kern="1200" cap="all" spc="15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7pPr>
            <a:lvl8pPr marL="0" indent="0" algn="l" defTabSz="914354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Tx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388" indent="-179388" algn="l" defTabSz="914354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Tahoma" panose="020B060403050404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000" b="1" dirty="0">
                <a:latin typeface="+mn-lt"/>
              </a:rPr>
              <a:t>More detailed information on all types of leave available on either </a:t>
            </a:r>
            <a:r>
              <a:rPr lang="en-GB" sz="1000" b="1" dirty="0">
                <a:solidFill>
                  <a:srgbClr val="DD052B"/>
                </a:solidFill>
                <a:latin typeface="+mn-lt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www.gov.uk </a:t>
            </a:r>
            <a:r>
              <a:rPr lang="en-GB" sz="1000" b="1" dirty="0">
                <a:latin typeface="+mn-lt"/>
              </a:rPr>
              <a:t>or </a:t>
            </a:r>
            <a:r>
              <a:rPr lang="en-GB" sz="1000" b="1" dirty="0">
                <a:solidFill>
                  <a:srgbClr val="DD052B"/>
                </a:solidFill>
                <a:latin typeface="+mn-lt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www.acas.org.uk</a:t>
            </a:r>
            <a:r>
              <a:rPr lang="en-GB" sz="1000" b="1" dirty="0">
                <a:solidFill>
                  <a:srgbClr val="DD052B"/>
                </a:solidFill>
                <a:latin typeface="+mn-lt"/>
              </a:rPr>
              <a:t>. </a:t>
            </a:r>
            <a:r>
              <a:rPr lang="en-GB" sz="1000" b="1" dirty="0">
                <a:latin typeface="+mn-lt"/>
              </a:rPr>
              <a:t>Please check your employer’s handbooks / policies for any enhanced or additional provisions.  </a:t>
            </a:r>
          </a:p>
        </p:txBody>
      </p:sp>
    </p:spTree>
    <p:extLst>
      <p:ext uri="{BB962C8B-B14F-4D97-AF65-F5344CB8AC3E}">
        <p14:creationId xmlns:p14="http://schemas.microsoft.com/office/powerpoint/2010/main" val="2211923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063DDB-9DF8-A806-F9E9-6B2EE00673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FA0B8AA-6598-5AF5-6AC9-28B02996CA6E}"/>
              </a:ext>
            </a:extLst>
          </p:cNvPr>
          <p:cNvSpPr/>
          <p:nvPr/>
        </p:nvSpPr>
        <p:spPr>
          <a:xfrm>
            <a:off x="-4" y="6199180"/>
            <a:ext cx="11692269" cy="297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D4BB2D-473F-CF27-659C-54EFB44EE20D}"/>
              </a:ext>
            </a:extLst>
          </p:cNvPr>
          <p:cNvSpPr/>
          <p:nvPr/>
        </p:nvSpPr>
        <p:spPr>
          <a:xfrm>
            <a:off x="-2" y="5924025"/>
            <a:ext cx="11692269" cy="297712"/>
          </a:xfrm>
          <a:prstGeom prst="rect">
            <a:avLst/>
          </a:prstGeom>
          <a:solidFill>
            <a:srgbClr val="FCEE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00BC9A-1471-0DE4-E15A-EA5ED1FFB3EA}"/>
              </a:ext>
            </a:extLst>
          </p:cNvPr>
          <p:cNvSpPr/>
          <p:nvPr/>
        </p:nvSpPr>
        <p:spPr>
          <a:xfrm>
            <a:off x="0" y="5626313"/>
            <a:ext cx="11692269" cy="297712"/>
          </a:xfrm>
          <a:prstGeom prst="rect">
            <a:avLst/>
          </a:prstGeom>
          <a:solidFill>
            <a:srgbClr val="DD05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close-up of a logo&#10;&#10;Description automatically generated">
            <a:extLst>
              <a:ext uri="{FF2B5EF4-FFF2-40B4-BE49-F238E27FC236}">
                <a16:creationId xmlns:a16="http://schemas.microsoft.com/office/drawing/2014/main" id="{ECCBCBFA-75C7-390F-E2F8-780F453384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7"/>
          <a:stretch/>
        </p:blipFill>
        <p:spPr>
          <a:xfrm>
            <a:off x="9122735" y="4975829"/>
            <a:ext cx="2938807" cy="188217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0C1FC01-D724-866D-61D8-F834E8D0F71E}"/>
              </a:ext>
            </a:extLst>
          </p:cNvPr>
          <p:cNvSpPr txBox="1"/>
          <p:nvPr/>
        </p:nvSpPr>
        <p:spPr>
          <a:xfrm>
            <a:off x="520996" y="499331"/>
            <a:ext cx="7716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Panel Discussion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84DF70-B37B-7CF2-C3E3-4BDDC2DE4DF8}"/>
              </a:ext>
            </a:extLst>
          </p:cNvPr>
          <p:cNvSpPr txBox="1"/>
          <p:nvPr/>
        </p:nvSpPr>
        <p:spPr>
          <a:xfrm>
            <a:off x="520996" y="1566549"/>
            <a:ext cx="1104722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Rachael Conchie - </a:t>
            </a:r>
            <a:r>
              <a:rPr lang="en-GB" sz="2200" dirty="0"/>
              <a:t>Senior HR Business Partner, British Land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Natalie Breen – </a:t>
            </a:r>
            <a:r>
              <a:rPr lang="en-GB" sz="2200" dirty="0"/>
              <a:t>Director, HR, Brookfield Properties  </a:t>
            </a:r>
            <a:endParaRPr lang="en-GB" sz="22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200" b="1" dirty="0"/>
              <a:t>Kate Evans – </a:t>
            </a:r>
            <a:r>
              <a:rPr lang="en-GB" sz="2200" dirty="0"/>
              <a:t>Chief People Office, Norton Rose Fulbright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103313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694E35-DA67-6D6C-EB21-ED968A1C3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06A274CA-97D6-0A0B-10AC-407D17B868A6}"/>
              </a:ext>
            </a:extLst>
          </p:cNvPr>
          <p:cNvSpPr/>
          <p:nvPr/>
        </p:nvSpPr>
        <p:spPr>
          <a:xfrm>
            <a:off x="-4" y="6199180"/>
            <a:ext cx="11692269" cy="2977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CD2930-2E00-49F5-2DBB-822F0130CE55}"/>
              </a:ext>
            </a:extLst>
          </p:cNvPr>
          <p:cNvSpPr/>
          <p:nvPr/>
        </p:nvSpPr>
        <p:spPr>
          <a:xfrm>
            <a:off x="-2" y="5924025"/>
            <a:ext cx="11692269" cy="297712"/>
          </a:xfrm>
          <a:prstGeom prst="rect">
            <a:avLst/>
          </a:prstGeom>
          <a:solidFill>
            <a:srgbClr val="FCEE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4472609-268A-C7F1-336A-19DD38AC73DD}"/>
              </a:ext>
            </a:extLst>
          </p:cNvPr>
          <p:cNvSpPr/>
          <p:nvPr/>
        </p:nvSpPr>
        <p:spPr>
          <a:xfrm>
            <a:off x="0" y="5626313"/>
            <a:ext cx="11692269" cy="297712"/>
          </a:xfrm>
          <a:prstGeom prst="rect">
            <a:avLst/>
          </a:prstGeom>
          <a:solidFill>
            <a:srgbClr val="DD05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Picture 9" descr="A close-up of a logo&#10;&#10;Description automatically generated">
            <a:extLst>
              <a:ext uri="{FF2B5EF4-FFF2-40B4-BE49-F238E27FC236}">
                <a16:creationId xmlns:a16="http://schemas.microsoft.com/office/drawing/2014/main" id="{9C902447-9F86-540A-90B0-E36BC714C0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07"/>
          <a:stretch/>
        </p:blipFill>
        <p:spPr>
          <a:xfrm>
            <a:off x="9122735" y="4975829"/>
            <a:ext cx="2938807" cy="188217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E4945A9-95BC-19BC-1FAB-1DDC1F5162B2}"/>
              </a:ext>
            </a:extLst>
          </p:cNvPr>
          <p:cNvSpPr txBox="1"/>
          <p:nvPr/>
        </p:nvSpPr>
        <p:spPr>
          <a:xfrm>
            <a:off x="520996" y="499331"/>
            <a:ext cx="77167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Q&amp;As </a:t>
            </a:r>
          </a:p>
        </p:txBody>
      </p:sp>
      <p:pic>
        <p:nvPicPr>
          <p:cNvPr id="5" name="Graphic 4" descr="Customer review outline">
            <a:extLst>
              <a:ext uri="{FF2B5EF4-FFF2-40B4-BE49-F238E27FC236}">
                <a16:creationId xmlns:a16="http://schemas.microsoft.com/office/drawing/2014/main" id="{BBB8968A-3E6B-B9E9-DDCF-5630A17F1B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379382" y="1508185"/>
            <a:ext cx="2429774" cy="242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74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9597F9-2888-9FAF-1B3B-7BBB3FC87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C990402-A922-CE7E-CE7D-9A7D137C1B4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DD052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827EAA9A-4B5E-8EDE-66F0-C0098ED15F58}"/>
              </a:ext>
            </a:extLst>
          </p:cNvPr>
          <p:cNvSpPr/>
          <p:nvPr/>
        </p:nvSpPr>
        <p:spPr>
          <a:xfrm flipH="1">
            <a:off x="6751674" y="935665"/>
            <a:ext cx="5440326" cy="5922336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D62C487A-F18E-4D22-B0AD-45EF3193A3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7619" y="4657061"/>
            <a:ext cx="2915253" cy="17437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627F9B7-E29D-8058-780A-3D3C39F236FF}"/>
              </a:ext>
            </a:extLst>
          </p:cNvPr>
          <p:cNvSpPr txBox="1"/>
          <p:nvPr/>
        </p:nvSpPr>
        <p:spPr>
          <a:xfrm>
            <a:off x="871270" y="935664"/>
            <a:ext cx="7716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>
                <a:solidFill>
                  <a:schemeClr val="bg1"/>
                </a:solidFill>
              </a:rPr>
              <a:t>THANKS</a:t>
            </a:r>
            <a:endParaRPr lang="en-GB" sz="8000" b="1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7D546D-6AE4-88AB-D0A6-DDC3947BD945}"/>
              </a:ext>
            </a:extLst>
          </p:cNvPr>
          <p:cNvSpPr txBox="1"/>
          <p:nvPr/>
        </p:nvSpPr>
        <p:spPr>
          <a:xfrm>
            <a:off x="871270" y="2229074"/>
            <a:ext cx="77167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Parents Network – Real Estate Balance</a:t>
            </a:r>
            <a:endParaRPr lang="en-GB" sz="2000" dirty="0">
              <a:solidFill>
                <a:schemeClr val="bg1"/>
              </a:solidFill>
            </a:endParaRPr>
          </a:p>
          <a:p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B74389-5714-9C17-0C4E-C4EE214B636C}"/>
              </a:ext>
            </a:extLst>
          </p:cNvPr>
          <p:cNvSpPr txBox="1"/>
          <p:nvPr/>
        </p:nvSpPr>
        <p:spPr>
          <a:xfrm>
            <a:off x="871270" y="2890792"/>
            <a:ext cx="7716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Linked In: Real Estate Balance Parents Network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67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EE85DEC0A71F459D47D1A78C7CE31E" ma:contentTypeVersion="18" ma:contentTypeDescription="Create a new document." ma:contentTypeScope="" ma:versionID="9d693e10f5c831b2b323ff9fe597e235">
  <xsd:schema xmlns:xsd="http://www.w3.org/2001/XMLSchema" xmlns:xs="http://www.w3.org/2001/XMLSchema" xmlns:p="http://schemas.microsoft.com/office/2006/metadata/properties" xmlns:ns2="67961a2f-3367-4a2d-9dea-a4cbc0c6dfac" xmlns:ns3="e535726d-d30d-4460-b422-9d71eddedc02" targetNamespace="http://schemas.microsoft.com/office/2006/metadata/properties" ma:root="true" ma:fieldsID="38783f9e2349a4ebf798c01f55756068" ns2:_="" ns3:_="">
    <xsd:import namespace="67961a2f-3367-4a2d-9dea-a4cbc0c6dfac"/>
    <xsd:import namespace="e535726d-d30d-4460-b422-9d71eddedc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61a2f-3367-4a2d-9dea-a4cbc0c6df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2894a05-dbf3-4a18-bd7a-f0febc79cd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35726d-d30d-4460-b422-9d71eddedc0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6c13f3e-ca64-4b8d-9788-4dc44d52b1fd}" ma:internalName="TaxCatchAll" ma:showField="CatchAllData" ma:web="e535726d-d30d-4460-b422-9d71eddedc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7961a2f-3367-4a2d-9dea-a4cbc0c6dfac">
      <Terms xmlns="http://schemas.microsoft.com/office/infopath/2007/PartnerControls"/>
    </lcf76f155ced4ddcb4097134ff3c332f>
    <TaxCatchAll xmlns="e535726d-d30d-4460-b422-9d71eddedc0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FEC7BA-CFC7-478B-A39D-E65D911CF3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61a2f-3367-4a2d-9dea-a4cbc0c6dfac"/>
    <ds:schemaRef ds:uri="e535726d-d30d-4460-b422-9d71eddedc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6BB7CE-D80A-498C-A11E-0C60ADC10E75}">
  <ds:schemaRefs>
    <ds:schemaRef ds:uri="http://schemas.microsoft.com/office/2006/metadata/properties"/>
    <ds:schemaRef ds:uri="http://schemas.microsoft.com/office/infopath/2007/PartnerControls"/>
    <ds:schemaRef ds:uri="67961a2f-3367-4a2d-9dea-a4cbc0c6dfac"/>
    <ds:schemaRef ds:uri="e535726d-d30d-4460-b422-9d71eddedc02"/>
  </ds:schemaRefs>
</ds:datastoreItem>
</file>

<file path=customXml/itemProps3.xml><?xml version="1.0" encoding="utf-8"?>
<ds:datastoreItem xmlns:ds="http://schemas.openxmlformats.org/officeDocument/2006/customXml" ds:itemID="{33935C7B-0C55-47E3-8AD4-204856D38D3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b86f35ff-3422-41a7-88e0-6a54eb97ef54}" enabled="1" method="Privileged" siteId="{9df46bbb-155a-45fd-9bb7-76bf672dcecf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591</Words>
  <Application>Microsoft Office PowerPoint</Application>
  <PresentationFormat>Widescreen</PresentationFormat>
  <Paragraphs>63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Christopher Gill</dc:creator>
  <cp:lastModifiedBy>Rachael Conchie</cp:lastModifiedBy>
  <cp:revision>36</cp:revision>
  <dcterms:created xsi:type="dcterms:W3CDTF">2024-11-03T12:22:27Z</dcterms:created>
  <dcterms:modified xsi:type="dcterms:W3CDTF">2025-01-29T12:31:02Z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0x010100B1EE85DEC0A71F459D47D1A78C7CE31E</vt:lpwstr>
  </property>
  <property fmtid="{D5CDD505-2E9C-101B-9397-08002B2CF9AE}" pid="3" name="MediaServiceImageTags">
    <vt:lpwstr/>
  </property>
  <property fmtid="{D5CDD505-2E9C-101B-9397-08002B2CF9AE}" pid="4" name="ClassificationContentMarkingHeaderLocations">
    <vt:lpwstr>Office Theme:8</vt:lpwstr>
  </property>
  <property fmtid="{D5CDD505-2E9C-101B-9397-08002B2CF9AE}" pid="5" name="ClassificationContentMarkingHeaderText">
    <vt:lpwstr>Confidential</vt:lpwstr>
  </property>
</Properties>
</file>